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73" r:id="rId6"/>
    <p:sldId id="271" r:id="rId7"/>
    <p:sldId id="275" r:id="rId8"/>
    <p:sldId id="277" r:id="rId9"/>
    <p:sldId id="279" r:id="rId10"/>
    <p:sldId id="281" r:id="rId11"/>
    <p:sldId id="284" r:id="rId12"/>
    <p:sldId id="286" r:id="rId13"/>
    <p:sldId id="287" r:id="rId14"/>
    <p:sldId id="289" r:id="rId15"/>
    <p:sldId id="291" r:id="rId16"/>
    <p:sldId id="295" r:id="rId17"/>
    <p:sldId id="297" r:id="rId18"/>
    <p:sldId id="300" r:id="rId19"/>
    <p:sldId id="304" r:id="rId20"/>
    <p:sldId id="302" r:id="rId21"/>
    <p:sldId id="306" r:id="rId22"/>
    <p:sldId id="308" r:id="rId23"/>
    <p:sldId id="3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9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varScale="1">
        <p:scale>
          <a:sx n="115" d="100"/>
          <a:sy n="115" d="100"/>
        </p:scale>
        <p:origin x="4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1.jp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8.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rgbClr val="6A9DFF"/>
        </a:solidFill>
        <a:effectLst/>
      </p:bgPr>
    </p:bg>
    <p:spTree>
      <p:nvGrpSpPr>
        <p:cNvPr id="1" name=""/>
        <p:cNvGrpSpPr/>
        <p:nvPr/>
      </p:nvGrpSpPr>
      <p:grpSpPr>
        <a:xfrm>
          <a:off x="0" y="0"/>
          <a:ext cx="0" cy="0"/>
          <a:chOff x="0" y="0"/>
          <a:chExt cx="0" cy="0"/>
        </a:xfrm>
      </p:grpSpPr>
      <p:pic>
        <p:nvPicPr>
          <p:cNvPr id="20" name="Graphic 16">
            <a:extLst>
              <a:ext uri="{FF2B5EF4-FFF2-40B4-BE49-F238E27FC236}">
                <a16:creationId xmlns:a16="http://schemas.microsoft.com/office/drawing/2014/main" id="{76F7D974-778B-F03B-96D1-7D1692716E5A}"/>
              </a:ext>
            </a:extLst>
          </p:cNvPr>
          <p:cNvPicPr>
            <a:picLocks noChangeAspect="1"/>
          </p:cNvPicPr>
          <p:nvPr userDrawn="1"/>
        </p:nvPicPr>
        <p:blipFill rotWithShape="1">
          <a:blip r:embed="rId2"/>
          <a:srcRect r="95328"/>
          <a:stretch/>
        </p:blipFill>
        <p:spPr>
          <a:xfrm>
            <a:off x="0" y="0"/>
            <a:ext cx="569626" cy="6858000"/>
          </a:xfrm>
          <a:prstGeom prst="rect">
            <a:avLst/>
          </a:prstGeom>
        </p:spPr>
      </p:pic>
      <p:sp>
        <p:nvSpPr>
          <p:cNvPr id="22" name="Rectangle 21">
            <a:extLst>
              <a:ext uri="{FF2B5EF4-FFF2-40B4-BE49-F238E27FC236}">
                <a16:creationId xmlns:a16="http://schemas.microsoft.com/office/drawing/2014/main" id="{7DFE71D2-104A-214C-E9C9-AE5FB4AC1674}"/>
              </a:ext>
            </a:extLst>
          </p:cNvPr>
          <p:cNvSpPr/>
          <p:nvPr userDrawn="1"/>
        </p:nvSpPr>
        <p:spPr>
          <a:xfrm>
            <a:off x="569626" y="0"/>
            <a:ext cx="7679852" cy="6858000"/>
          </a:xfrm>
          <a:prstGeom prst="rect">
            <a:avLst/>
          </a:prstGeom>
          <a:solidFill>
            <a:srgbClr val="6A9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a:extLst>
              <a:ext uri="{FF2B5EF4-FFF2-40B4-BE49-F238E27FC236}">
                <a16:creationId xmlns:a16="http://schemas.microsoft.com/office/drawing/2014/main" id="{8DA8578B-994F-5167-10E4-B9EFC20BC5D4}"/>
              </a:ext>
            </a:extLst>
          </p:cNvPr>
          <p:cNvSpPr>
            <a:spLocks noGrp="1"/>
          </p:cNvSpPr>
          <p:nvPr>
            <p:ph type="subTitle" idx="1" hasCustomPrompt="1"/>
          </p:nvPr>
        </p:nvSpPr>
        <p:spPr>
          <a:xfrm>
            <a:off x="838200" y="5355093"/>
            <a:ext cx="4459762" cy="103981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5" name="Graphic 24">
            <a:extLst>
              <a:ext uri="{FF2B5EF4-FFF2-40B4-BE49-F238E27FC236}">
                <a16:creationId xmlns:a16="http://schemas.microsoft.com/office/drawing/2014/main" id="{EC418D49-3206-B532-2AA0-0081F23142D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8200" y="228250"/>
            <a:ext cx="856356" cy="1083389"/>
          </a:xfrm>
          <a:prstGeom prst="rect">
            <a:avLst/>
          </a:prstGeom>
        </p:spPr>
      </p:pic>
      <p:pic>
        <p:nvPicPr>
          <p:cNvPr id="26" name="Graphic 25">
            <a:extLst>
              <a:ext uri="{FF2B5EF4-FFF2-40B4-BE49-F238E27FC236}">
                <a16:creationId xmlns:a16="http://schemas.microsoft.com/office/drawing/2014/main" id="{A83E9699-8DFB-70A3-554E-FA206B9C4F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38200" y="6447145"/>
            <a:ext cx="2440577" cy="154957"/>
          </a:xfrm>
          <a:prstGeom prst="rect">
            <a:avLst/>
          </a:prstGeom>
        </p:spPr>
      </p:pic>
      <p:sp>
        <p:nvSpPr>
          <p:cNvPr id="2" name="Title 1">
            <a:extLst>
              <a:ext uri="{FF2B5EF4-FFF2-40B4-BE49-F238E27FC236}">
                <a16:creationId xmlns:a16="http://schemas.microsoft.com/office/drawing/2014/main" id="{93DB9C64-943A-7404-3AE7-6973D2C6D029}"/>
              </a:ext>
            </a:extLst>
          </p:cNvPr>
          <p:cNvSpPr>
            <a:spLocks noGrp="1"/>
          </p:cNvSpPr>
          <p:nvPr>
            <p:ph type="ctrTitle" hasCustomPrompt="1"/>
          </p:nvPr>
        </p:nvSpPr>
        <p:spPr>
          <a:xfrm>
            <a:off x="838200" y="2462664"/>
            <a:ext cx="6699422" cy="2713199"/>
          </a:xfrm>
        </p:spPr>
        <p:txBody>
          <a:bodyPr anchor="b">
            <a:noAutofit/>
          </a:bodyPr>
          <a:lstStyle>
            <a:lvl1pPr algn="l">
              <a:lnSpc>
                <a:spcPts val="6500"/>
              </a:lnSpc>
              <a:defRPr sz="6600">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3417AE6C-6760-3FA1-6349-374410EFF28C}"/>
              </a:ext>
            </a:extLst>
          </p:cNvPr>
          <p:cNvSpPr/>
          <p:nvPr userDrawn="1"/>
        </p:nvSpPr>
        <p:spPr>
          <a:xfrm>
            <a:off x="10526751" y="0"/>
            <a:ext cx="1665249" cy="6858000"/>
          </a:xfrm>
          <a:prstGeom prst="rect">
            <a:avLst/>
          </a:prstGeom>
          <a:solidFill>
            <a:srgbClr val="6A9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3">
            <a:extLst>
              <a:ext uri="{FF2B5EF4-FFF2-40B4-BE49-F238E27FC236}">
                <a16:creationId xmlns:a16="http://schemas.microsoft.com/office/drawing/2014/main" id="{016EDCC7-AE55-A825-99D2-B95A5CAD8B45}"/>
              </a:ext>
            </a:extLst>
          </p:cNvPr>
          <p:cNvSpPr>
            <a:spLocks noGrp="1"/>
          </p:cNvSpPr>
          <p:nvPr>
            <p:ph type="pic" sz="quarter" idx="10"/>
          </p:nvPr>
        </p:nvSpPr>
        <p:spPr>
          <a:xfrm>
            <a:off x="8250238" y="0"/>
            <a:ext cx="3941762" cy="6858000"/>
          </a:xfrm>
        </p:spPr>
        <p:txBody>
          <a:bodyPr/>
          <a:lstStyle>
            <a:lvl1pPr marL="0" indent="0" algn="l">
              <a:buFontTx/>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dirty="0"/>
              <a:t>Cliquez sur l'icône pour ajouter une image</a:t>
            </a:r>
            <a:endParaRPr lang="en-US" dirty="0"/>
          </a:p>
        </p:txBody>
      </p:sp>
    </p:spTree>
    <p:extLst>
      <p:ext uri="{BB962C8B-B14F-4D97-AF65-F5344CB8AC3E}">
        <p14:creationId xmlns:p14="http://schemas.microsoft.com/office/powerpoint/2010/main" val="120711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 Cream">
    <p:bg>
      <p:bgPr>
        <a:solidFill>
          <a:schemeClr val="bg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A2E2E26-DFA5-BF9E-5F1E-F548C158A0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6858000" cy="6858000"/>
          </a:xfrm>
          <a:prstGeom prst="rect">
            <a:avLst/>
          </a:prstGeom>
        </p:spPr>
      </p:pic>
      <p:sp>
        <p:nvSpPr>
          <p:cNvPr id="10" name="Title 1">
            <a:extLst>
              <a:ext uri="{FF2B5EF4-FFF2-40B4-BE49-F238E27FC236}">
                <a16:creationId xmlns:a16="http://schemas.microsoft.com/office/drawing/2014/main" id="{87D5DEE1-B9EB-CE19-C4E1-992BAA755EEF}"/>
              </a:ext>
            </a:extLst>
          </p:cNvPr>
          <p:cNvSpPr>
            <a:spLocks noGrp="1"/>
          </p:cNvSpPr>
          <p:nvPr>
            <p:ph type="ctrTitle" hasCustomPrompt="1"/>
          </p:nvPr>
        </p:nvSpPr>
        <p:spPr>
          <a:xfrm>
            <a:off x="7359650" y="958850"/>
            <a:ext cx="4083050" cy="3128963"/>
          </a:xfrm>
        </p:spPr>
        <p:txBody>
          <a:bodyPr anchor="b">
            <a:normAutofit/>
          </a:bodyPr>
          <a:lstStyle>
            <a:lvl1pPr algn="l">
              <a:defRPr sz="4800">
                <a:solidFill>
                  <a:schemeClr val="tx2"/>
                </a:solidFill>
              </a:defRPr>
            </a:lvl1pPr>
          </a:lstStyle>
          <a:p>
            <a:r>
              <a:rPr lang="en-US" dirty="0"/>
              <a:t>Click to </a:t>
            </a:r>
            <a:br>
              <a:rPr lang="en-US" dirty="0"/>
            </a:br>
            <a:r>
              <a:rPr lang="en-US" dirty="0"/>
              <a:t>edit section</a:t>
            </a:r>
            <a:br>
              <a:rPr lang="en-US" dirty="0"/>
            </a:br>
            <a:r>
              <a:rPr lang="en-US" dirty="0"/>
              <a:t>title style</a:t>
            </a:r>
          </a:p>
        </p:txBody>
      </p:sp>
      <p:sp>
        <p:nvSpPr>
          <p:cNvPr id="11" name="Subtitle 2">
            <a:extLst>
              <a:ext uri="{FF2B5EF4-FFF2-40B4-BE49-F238E27FC236}">
                <a16:creationId xmlns:a16="http://schemas.microsoft.com/office/drawing/2014/main" id="{2AA674DD-8E66-0BEA-EB00-5A6C9FF502B2}"/>
              </a:ext>
            </a:extLst>
          </p:cNvPr>
          <p:cNvSpPr>
            <a:spLocks noGrp="1"/>
          </p:cNvSpPr>
          <p:nvPr>
            <p:ph type="subTitle" idx="1" hasCustomPrompt="1"/>
          </p:nvPr>
        </p:nvSpPr>
        <p:spPr>
          <a:xfrm>
            <a:off x="7359650" y="4179888"/>
            <a:ext cx="4083050" cy="17192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title subtitle style</a:t>
            </a:r>
          </a:p>
        </p:txBody>
      </p:sp>
      <p:pic>
        <p:nvPicPr>
          <p:cNvPr id="3" name="Graphic 2">
            <a:extLst>
              <a:ext uri="{FF2B5EF4-FFF2-40B4-BE49-F238E27FC236}">
                <a16:creationId xmlns:a16="http://schemas.microsoft.com/office/drawing/2014/main" id="{32727BA8-B4CB-4B8A-0BA3-8DAA83CCE8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59650" y="6447145"/>
            <a:ext cx="2440577" cy="154957"/>
          </a:xfrm>
          <a:prstGeom prst="rect">
            <a:avLst/>
          </a:prstGeom>
        </p:spPr>
      </p:pic>
    </p:spTree>
    <p:extLst>
      <p:ext uri="{BB962C8B-B14F-4D97-AF65-F5344CB8AC3E}">
        <p14:creationId xmlns:p14="http://schemas.microsoft.com/office/powerpoint/2010/main" val="389836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Cream">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2EF6A-42DF-9CAC-26BE-321A36FB9A86}"/>
              </a:ext>
            </a:extLst>
          </p:cNvPr>
          <p:cNvSpPr>
            <a:spLocks noGrp="1"/>
          </p:cNvSpPr>
          <p:nvPr>
            <p:ph type="title"/>
          </p:nvPr>
        </p:nvSpPr>
        <p:spPr/>
        <p:txBody>
          <a:bodyPr/>
          <a:lstStyle/>
          <a:p>
            <a:r>
              <a:rPr lang="fr-CA"/>
              <a:t>Modifier le style du titre</a:t>
            </a:r>
            <a:endParaRPr lang="en-US"/>
          </a:p>
        </p:txBody>
      </p:sp>
      <p:sp>
        <p:nvSpPr>
          <p:cNvPr id="3" name="Content Placeholder 2">
            <a:extLst>
              <a:ext uri="{FF2B5EF4-FFF2-40B4-BE49-F238E27FC236}">
                <a16:creationId xmlns:a16="http://schemas.microsoft.com/office/drawing/2014/main" id="{0B0C425E-63EB-6428-4FF1-B0CB96FFCCDB}"/>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Content Placeholder 3">
            <a:extLst>
              <a:ext uri="{FF2B5EF4-FFF2-40B4-BE49-F238E27FC236}">
                <a16:creationId xmlns:a16="http://schemas.microsoft.com/office/drawing/2014/main" id="{E667EBB8-9ED0-138D-178C-B0233A965DC8}"/>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pic>
        <p:nvPicPr>
          <p:cNvPr id="8" name="Graphic 7">
            <a:extLst>
              <a:ext uri="{FF2B5EF4-FFF2-40B4-BE49-F238E27FC236}">
                <a16:creationId xmlns:a16="http://schemas.microsoft.com/office/drawing/2014/main" id="{5F4C8271-7E21-DEA3-DD45-F35D8F9948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43776" y="243033"/>
            <a:ext cx="440391" cy="557147"/>
          </a:xfrm>
          <a:prstGeom prst="rect">
            <a:avLst/>
          </a:prstGeom>
        </p:spPr>
      </p:pic>
      <p:pic>
        <p:nvPicPr>
          <p:cNvPr id="5" name="Picture 4">
            <a:extLst>
              <a:ext uri="{FF2B5EF4-FFF2-40B4-BE49-F238E27FC236}">
                <a16:creationId xmlns:a16="http://schemas.microsoft.com/office/drawing/2014/main" id="{339A0D48-D0F9-B918-391B-0CB7C1A230FD}"/>
              </a:ext>
            </a:extLst>
          </p:cNvPr>
          <p:cNvPicPr>
            <a:picLocks noChangeAspect="1"/>
          </p:cNvPicPr>
          <p:nvPr userDrawn="1"/>
        </p:nvPicPr>
        <p:blipFill>
          <a:blip r:embed="rId4"/>
          <a:srcRect t="7125" b="7125"/>
          <a:stretch/>
        </p:blipFill>
        <p:spPr>
          <a:xfrm>
            <a:off x="-1" y="-1"/>
            <a:ext cx="579353" cy="6858001"/>
          </a:xfrm>
          <a:prstGeom prst="rect">
            <a:avLst/>
          </a:prstGeom>
          <a:ln>
            <a:noFill/>
          </a:ln>
        </p:spPr>
      </p:pic>
    </p:spTree>
    <p:extLst>
      <p:ext uri="{BB962C8B-B14F-4D97-AF65-F5344CB8AC3E}">
        <p14:creationId xmlns:p14="http://schemas.microsoft.com/office/powerpoint/2010/main" val="292446599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Cr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CD83-B493-026E-95F8-C4F18B004870}"/>
              </a:ext>
            </a:extLst>
          </p:cNvPr>
          <p:cNvSpPr>
            <a:spLocks noGrp="1"/>
          </p:cNvSpPr>
          <p:nvPr>
            <p:ph type="title"/>
          </p:nvPr>
        </p:nvSpPr>
        <p:spPr>
          <a:xfrm>
            <a:off x="839788" y="365125"/>
            <a:ext cx="10515600" cy="1325563"/>
          </a:xfrm>
        </p:spPr>
        <p:txBody>
          <a:bodyPr/>
          <a:lstStyle/>
          <a:p>
            <a:r>
              <a:rPr lang="fr-CA"/>
              <a:t>Modifier le style du titre</a:t>
            </a:r>
            <a:endParaRPr lang="en-US"/>
          </a:p>
        </p:txBody>
      </p:sp>
      <p:sp>
        <p:nvSpPr>
          <p:cNvPr id="3" name="Text Placeholder 2">
            <a:extLst>
              <a:ext uri="{FF2B5EF4-FFF2-40B4-BE49-F238E27FC236}">
                <a16:creationId xmlns:a16="http://schemas.microsoft.com/office/drawing/2014/main" id="{46F9C851-DDFC-7908-9120-21189FE532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a:extLst>
              <a:ext uri="{FF2B5EF4-FFF2-40B4-BE49-F238E27FC236}">
                <a16:creationId xmlns:a16="http://schemas.microsoft.com/office/drawing/2014/main" id="{58D47584-B46C-4728-0B9F-DFF0F8F72E87}"/>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Text Placeholder 4">
            <a:extLst>
              <a:ext uri="{FF2B5EF4-FFF2-40B4-BE49-F238E27FC236}">
                <a16:creationId xmlns:a16="http://schemas.microsoft.com/office/drawing/2014/main" id="{71BFD4F3-C314-6C96-C6CC-C6AFB96D8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a:extLst>
              <a:ext uri="{FF2B5EF4-FFF2-40B4-BE49-F238E27FC236}">
                <a16:creationId xmlns:a16="http://schemas.microsoft.com/office/drawing/2014/main" id="{47787002-BCF7-608A-49B6-01D35D3F00B5}"/>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pic>
        <p:nvPicPr>
          <p:cNvPr id="7" name="Picture 6">
            <a:extLst>
              <a:ext uri="{FF2B5EF4-FFF2-40B4-BE49-F238E27FC236}">
                <a16:creationId xmlns:a16="http://schemas.microsoft.com/office/drawing/2014/main" id="{BE8F5C05-9A18-CDA3-0368-3D62E9CDEF04}"/>
              </a:ext>
            </a:extLst>
          </p:cNvPr>
          <p:cNvPicPr>
            <a:picLocks noChangeAspect="1"/>
          </p:cNvPicPr>
          <p:nvPr userDrawn="1"/>
        </p:nvPicPr>
        <p:blipFill>
          <a:blip r:embed="rId2"/>
          <a:srcRect t="7125" b="7125"/>
          <a:stretch/>
        </p:blipFill>
        <p:spPr>
          <a:xfrm>
            <a:off x="-1" y="-1"/>
            <a:ext cx="579353" cy="6858001"/>
          </a:xfrm>
          <a:prstGeom prst="rect">
            <a:avLst/>
          </a:prstGeom>
          <a:ln>
            <a:noFill/>
          </a:ln>
        </p:spPr>
      </p:pic>
    </p:spTree>
    <p:extLst>
      <p:ext uri="{BB962C8B-B14F-4D97-AF65-F5344CB8AC3E}">
        <p14:creationId xmlns:p14="http://schemas.microsoft.com/office/powerpoint/2010/main" val="2335056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 Cr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54D4-C6A1-B290-4848-622ABB04CD1D}"/>
              </a:ext>
            </a:extLst>
          </p:cNvPr>
          <p:cNvSpPr>
            <a:spLocks noGrp="1"/>
          </p:cNvSpPr>
          <p:nvPr>
            <p:ph type="title"/>
          </p:nvPr>
        </p:nvSpPr>
        <p:spPr/>
        <p:txBody>
          <a:bodyPr/>
          <a:lstStyle/>
          <a:p>
            <a:r>
              <a:rPr lang="fr-CA"/>
              <a:t>Modifier le style du titre</a:t>
            </a:r>
            <a:endParaRPr lang="en-US"/>
          </a:p>
        </p:txBody>
      </p:sp>
      <p:pic>
        <p:nvPicPr>
          <p:cNvPr id="3" name="Picture 2">
            <a:extLst>
              <a:ext uri="{FF2B5EF4-FFF2-40B4-BE49-F238E27FC236}">
                <a16:creationId xmlns:a16="http://schemas.microsoft.com/office/drawing/2014/main" id="{6E5F6D59-0910-E872-C98E-5033BA93446D}"/>
              </a:ext>
            </a:extLst>
          </p:cNvPr>
          <p:cNvPicPr>
            <a:picLocks noChangeAspect="1"/>
          </p:cNvPicPr>
          <p:nvPr userDrawn="1"/>
        </p:nvPicPr>
        <p:blipFill>
          <a:blip r:embed="rId2"/>
          <a:srcRect t="7125" b="7125"/>
          <a:stretch/>
        </p:blipFill>
        <p:spPr>
          <a:xfrm>
            <a:off x="-1" y="-1"/>
            <a:ext cx="579353" cy="6858001"/>
          </a:xfrm>
          <a:prstGeom prst="rect">
            <a:avLst/>
          </a:prstGeom>
          <a:ln>
            <a:noFill/>
          </a:ln>
        </p:spPr>
      </p:pic>
    </p:spTree>
    <p:extLst>
      <p:ext uri="{BB962C8B-B14F-4D97-AF65-F5344CB8AC3E}">
        <p14:creationId xmlns:p14="http://schemas.microsoft.com/office/powerpoint/2010/main" val="22137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 Cr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0827B-A4EB-D954-AA03-3BFE8DF8B1DA}"/>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US"/>
          </a:p>
        </p:txBody>
      </p:sp>
      <p:sp>
        <p:nvSpPr>
          <p:cNvPr id="3" name="Content Placeholder 2">
            <a:extLst>
              <a:ext uri="{FF2B5EF4-FFF2-40B4-BE49-F238E27FC236}">
                <a16:creationId xmlns:a16="http://schemas.microsoft.com/office/drawing/2014/main" id="{2E5AEA1D-B73F-D443-65CE-5351F7ECCD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Text Placeholder 3">
            <a:extLst>
              <a:ext uri="{FF2B5EF4-FFF2-40B4-BE49-F238E27FC236}">
                <a16:creationId xmlns:a16="http://schemas.microsoft.com/office/drawing/2014/main" id="{F4B50770-84D2-DC5A-BC11-5A7EA49A7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pic>
        <p:nvPicPr>
          <p:cNvPr id="5" name="Picture 4">
            <a:extLst>
              <a:ext uri="{FF2B5EF4-FFF2-40B4-BE49-F238E27FC236}">
                <a16:creationId xmlns:a16="http://schemas.microsoft.com/office/drawing/2014/main" id="{9C5B4B2D-09B3-2A0C-E945-9A5EEC51A321}"/>
              </a:ext>
            </a:extLst>
          </p:cNvPr>
          <p:cNvPicPr>
            <a:picLocks noChangeAspect="1"/>
          </p:cNvPicPr>
          <p:nvPr userDrawn="1"/>
        </p:nvPicPr>
        <p:blipFill>
          <a:blip r:embed="rId2"/>
          <a:srcRect t="7125" b="7125"/>
          <a:stretch/>
        </p:blipFill>
        <p:spPr>
          <a:xfrm>
            <a:off x="-1" y="-1"/>
            <a:ext cx="579353" cy="6858001"/>
          </a:xfrm>
          <a:prstGeom prst="rect">
            <a:avLst/>
          </a:prstGeom>
          <a:ln>
            <a:noFill/>
          </a:ln>
        </p:spPr>
      </p:pic>
    </p:spTree>
    <p:extLst>
      <p:ext uri="{BB962C8B-B14F-4D97-AF65-F5344CB8AC3E}">
        <p14:creationId xmlns:p14="http://schemas.microsoft.com/office/powerpoint/2010/main" val="790174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 Cr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6411-32AE-718B-2F3C-48C2E8133951}"/>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US"/>
          </a:p>
        </p:txBody>
      </p:sp>
      <p:sp>
        <p:nvSpPr>
          <p:cNvPr id="3" name="Picture Placeholder 2">
            <a:extLst>
              <a:ext uri="{FF2B5EF4-FFF2-40B4-BE49-F238E27FC236}">
                <a16:creationId xmlns:a16="http://schemas.microsoft.com/office/drawing/2014/main" id="{24918C6E-9693-ECDD-E877-1181F70893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dirty="0"/>
              <a:t>Cliquez sur l'icône pour ajouter une image</a:t>
            </a:r>
            <a:endParaRPr lang="en-US" dirty="0"/>
          </a:p>
        </p:txBody>
      </p:sp>
      <p:sp>
        <p:nvSpPr>
          <p:cNvPr id="4" name="Text Placeholder 3">
            <a:extLst>
              <a:ext uri="{FF2B5EF4-FFF2-40B4-BE49-F238E27FC236}">
                <a16:creationId xmlns:a16="http://schemas.microsoft.com/office/drawing/2014/main" id="{89315412-AB5D-AA52-ACCF-5A71ACAD3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pic>
        <p:nvPicPr>
          <p:cNvPr id="5" name="Picture 4">
            <a:extLst>
              <a:ext uri="{FF2B5EF4-FFF2-40B4-BE49-F238E27FC236}">
                <a16:creationId xmlns:a16="http://schemas.microsoft.com/office/drawing/2014/main" id="{49916FB3-34B5-A96C-A822-5B25DE62DD6F}"/>
              </a:ext>
            </a:extLst>
          </p:cNvPr>
          <p:cNvPicPr>
            <a:picLocks noChangeAspect="1"/>
          </p:cNvPicPr>
          <p:nvPr userDrawn="1"/>
        </p:nvPicPr>
        <p:blipFill>
          <a:blip r:embed="rId2"/>
          <a:srcRect t="7125" b="7125"/>
          <a:stretch/>
        </p:blipFill>
        <p:spPr>
          <a:xfrm>
            <a:off x="-1" y="-1"/>
            <a:ext cx="579353" cy="6858001"/>
          </a:xfrm>
          <a:prstGeom prst="rect">
            <a:avLst/>
          </a:prstGeom>
          <a:ln>
            <a:noFill/>
          </a:ln>
        </p:spPr>
      </p:pic>
    </p:spTree>
    <p:extLst>
      <p:ext uri="{BB962C8B-B14F-4D97-AF65-F5344CB8AC3E}">
        <p14:creationId xmlns:p14="http://schemas.microsoft.com/office/powerpoint/2010/main" val="233335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Call 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9C8A-AA12-CCA3-169A-514AD0303916}"/>
              </a:ext>
            </a:extLst>
          </p:cNvPr>
          <p:cNvSpPr>
            <a:spLocks noGrp="1"/>
          </p:cNvSpPr>
          <p:nvPr>
            <p:ph type="title" hasCustomPrompt="1"/>
          </p:nvPr>
        </p:nvSpPr>
        <p:spPr>
          <a:xfrm>
            <a:off x="838202" y="1062842"/>
            <a:ext cx="10546078" cy="4910446"/>
          </a:xfrm>
        </p:spPr>
        <p:txBody>
          <a:bodyPr anchor="b"/>
          <a:lstStyle>
            <a:lvl1pPr>
              <a:defRPr sz="6000">
                <a:solidFill>
                  <a:schemeClr val="bg2"/>
                </a:solidFill>
              </a:defRPr>
            </a:lvl1pPr>
          </a:lstStyle>
          <a:p>
            <a:r>
              <a:rPr lang="en-US" dirty="0"/>
              <a:t>Click to edit large call out.</a:t>
            </a:r>
          </a:p>
        </p:txBody>
      </p:sp>
      <p:pic>
        <p:nvPicPr>
          <p:cNvPr id="9" name="Graphic 8">
            <a:extLst>
              <a:ext uri="{FF2B5EF4-FFF2-40B4-BE49-F238E27FC236}">
                <a16:creationId xmlns:a16="http://schemas.microsoft.com/office/drawing/2014/main" id="{35B2D524-BF46-65AF-A02A-6E6F03DEFB4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43776" y="230914"/>
            <a:ext cx="440391" cy="553464"/>
          </a:xfrm>
          <a:prstGeom prst="rect">
            <a:avLst/>
          </a:prstGeom>
        </p:spPr>
      </p:pic>
      <p:sp>
        <p:nvSpPr>
          <p:cNvPr id="10" name="Rectangle 9">
            <a:extLst>
              <a:ext uri="{FF2B5EF4-FFF2-40B4-BE49-F238E27FC236}">
                <a16:creationId xmlns:a16="http://schemas.microsoft.com/office/drawing/2014/main" id="{CD777055-712B-EAE5-6270-C801317D167C}"/>
              </a:ext>
            </a:extLst>
          </p:cNvPr>
          <p:cNvSpPr/>
          <p:nvPr userDrawn="1"/>
        </p:nvSpPr>
        <p:spPr>
          <a:xfrm>
            <a:off x="261257" y="6185263"/>
            <a:ext cx="4056017" cy="58782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E95557FE-8B9D-6486-45BF-D3F3A593070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38202" y="6447145"/>
            <a:ext cx="2440572" cy="154957"/>
          </a:xfrm>
          <a:prstGeom prst="rect">
            <a:avLst/>
          </a:prstGeom>
        </p:spPr>
      </p:pic>
      <p:sp>
        <p:nvSpPr>
          <p:cNvPr id="12" name="TextBox 11">
            <a:extLst>
              <a:ext uri="{FF2B5EF4-FFF2-40B4-BE49-F238E27FC236}">
                <a16:creationId xmlns:a16="http://schemas.microsoft.com/office/drawing/2014/main" id="{62B0180C-B6D5-7D14-D181-27A3D346DFC0}"/>
              </a:ext>
            </a:extLst>
          </p:cNvPr>
          <p:cNvSpPr txBox="1"/>
          <p:nvPr userDrawn="1"/>
        </p:nvSpPr>
        <p:spPr>
          <a:xfrm>
            <a:off x="11605559" y="6381120"/>
            <a:ext cx="440391" cy="261610"/>
          </a:xfrm>
          <a:prstGeom prst="rect">
            <a:avLst/>
          </a:prstGeom>
          <a:noFill/>
        </p:spPr>
        <p:txBody>
          <a:bodyPr wrap="square" rtlCol="0">
            <a:spAutoFit/>
          </a:bodyPr>
          <a:lstStyle/>
          <a:p>
            <a:pPr algn="r"/>
            <a:fld id="{65FDCEAB-8166-7F4F-87B0-B98CEFF7FC94}" type="slidenum">
              <a:rPr lang="en-US" sz="1100" smtClean="0">
                <a:solidFill>
                  <a:schemeClr val="bg2"/>
                </a:solidFill>
              </a:rPr>
              <a:pPr algn="r"/>
              <a:t>‹n°›</a:t>
            </a:fld>
            <a:endParaRPr lang="en-US" sz="1100" dirty="0">
              <a:solidFill>
                <a:schemeClr val="bg2"/>
              </a:solidFill>
            </a:endParaRPr>
          </a:p>
        </p:txBody>
      </p:sp>
      <p:pic>
        <p:nvPicPr>
          <p:cNvPr id="13" name="Graphic 12">
            <a:extLst>
              <a:ext uri="{FF2B5EF4-FFF2-40B4-BE49-F238E27FC236}">
                <a16:creationId xmlns:a16="http://schemas.microsoft.com/office/drawing/2014/main" id="{68EC277D-BC51-649C-E352-EBD51FABF8F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1072507" y="6466646"/>
            <a:ext cx="545752" cy="115956"/>
          </a:xfrm>
          <a:prstGeom prst="rect">
            <a:avLst/>
          </a:prstGeom>
        </p:spPr>
      </p:pic>
    </p:spTree>
    <p:extLst>
      <p:ext uri="{BB962C8B-B14F-4D97-AF65-F5344CB8AC3E}">
        <p14:creationId xmlns:p14="http://schemas.microsoft.com/office/powerpoint/2010/main" val="1254659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918C6E-9693-ECDD-E877-1181F708937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dirty="0"/>
              <a:t>Cliquez sur l'icône pour ajouter une image</a:t>
            </a:r>
            <a:endParaRPr lang="en-US" dirty="0"/>
          </a:p>
        </p:txBody>
      </p:sp>
    </p:spTree>
    <p:extLst>
      <p:ext uri="{BB962C8B-B14F-4D97-AF65-F5344CB8AC3E}">
        <p14:creationId xmlns:p14="http://schemas.microsoft.com/office/powerpoint/2010/main" val="3802921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6"/>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A2E2E26-DFA5-BF9E-5F1E-F548C158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sp>
        <p:nvSpPr>
          <p:cNvPr id="10" name="Title 1">
            <a:extLst>
              <a:ext uri="{FF2B5EF4-FFF2-40B4-BE49-F238E27FC236}">
                <a16:creationId xmlns:a16="http://schemas.microsoft.com/office/drawing/2014/main" id="{87D5DEE1-B9EB-CE19-C4E1-992BAA755EEF}"/>
              </a:ext>
            </a:extLst>
          </p:cNvPr>
          <p:cNvSpPr>
            <a:spLocks noGrp="1"/>
          </p:cNvSpPr>
          <p:nvPr>
            <p:ph type="ctrTitle" hasCustomPrompt="1"/>
          </p:nvPr>
        </p:nvSpPr>
        <p:spPr>
          <a:xfrm>
            <a:off x="7359650" y="958850"/>
            <a:ext cx="4083050" cy="3128963"/>
          </a:xfrm>
        </p:spPr>
        <p:txBody>
          <a:bodyPr anchor="b">
            <a:normAutofit/>
          </a:bodyPr>
          <a:lstStyle>
            <a:lvl1pPr algn="l">
              <a:defRPr sz="4800">
                <a:solidFill>
                  <a:schemeClr val="tx2"/>
                </a:solidFill>
              </a:defRPr>
            </a:lvl1pPr>
          </a:lstStyle>
          <a:p>
            <a:r>
              <a:rPr lang="en-US" dirty="0"/>
              <a:t>Click to </a:t>
            </a:r>
            <a:br>
              <a:rPr lang="en-US" dirty="0"/>
            </a:br>
            <a:r>
              <a:rPr lang="en-US" dirty="0"/>
              <a:t>edit section</a:t>
            </a:r>
            <a:br>
              <a:rPr lang="en-US" dirty="0"/>
            </a:br>
            <a:r>
              <a:rPr lang="en-US" dirty="0"/>
              <a:t>title style</a:t>
            </a:r>
          </a:p>
        </p:txBody>
      </p:sp>
      <p:sp>
        <p:nvSpPr>
          <p:cNvPr id="11" name="Subtitle 2">
            <a:extLst>
              <a:ext uri="{FF2B5EF4-FFF2-40B4-BE49-F238E27FC236}">
                <a16:creationId xmlns:a16="http://schemas.microsoft.com/office/drawing/2014/main" id="{2AA674DD-8E66-0BEA-EB00-5A6C9FF502B2}"/>
              </a:ext>
            </a:extLst>
          </p:cNvPr>
          <p:cNvSpPr>
            <a:spLocks noGrp="1"/>
          </p:cNvSpPr>
          <p:nvPr>
            <p:ph type="subTitle" idx="1" hasCustomPrompt="1"/>
          </p:nvPr>
        </p:nvSpPr>
        <p:spPr>
          <a:xfrm>
            <a:off x="7359650" y="4179888"/>
            <a:ext cx="4083050" cy="17192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title subtitle style</a:t>
            </a:r>
          </a:p>
        </p:txBody>
      </p:sp>
      <p:pic>
        <p:nvPicPr>
          <p:cNvPr id="4" name="Graphic 3">
            <a:extLst>
              <a:ext uri="{FF2B5EF4-FFF2-40B4-BE49-F238E27FC236}">
                <a16:creationId xmlns:a16="http://schemas.microsoft.com/office/drawing/2014/main" id="{DA67237C-6BA6-A39C-22F1-901B1057BF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59650" y="6447145"/>
            <a:ext cx="2440577" cy="154957"/>
          </a:xfrm>
          <a:prstGeom prst="rect">
            <a:avLst/>
          </a:prstGeom>
        </p:spPr>
      </p:pic>
    </p:spTree>
    <p:extLst>
      <p:ext uri="{BB962C8B-B14F-4D97-AF65-F5344CB8AC3E}">
        <p14:creationId xmlns:p14="http://schemas.microsoft.com/office/powerpoint/2010/main" val="249009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 Pin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2EF6A-42DF-9CAC-26BE-321A36FB9A86}"/>
              </a:ext>
            </a:extLst>
          </p:cNvPr>
          <p:cNvSpPr>
            <a:spLocks noGrp="1"/>
          </p:cNvSpPr>
          <p:nvPr>
            <p:ph type="title"/>
          </p:nvPr>
        </p:nvSpPr>
        <p:spPr/>
        <p:txBody>
          <a:bodyPr/>
          <a:lstStyle/>
          <a:p>
            <a:r>
              <a:rPr lang="fr-CA"/>
              <a:t>Modifier le style du titre</a:t>
            </a:r>
            <a:endParaRPr lang="en-US"/>
          </a:p>
        </p:txBody>
      </p:sp>
      <p:sp>
        <p:nvSpPr>
          <p:cNvPr id="3" name="Content Placeholder 2">
            <a:extLst>
              <a:ext uri="{FF2B5EF4-FFF2-40B4-BE49-F238E27FC236}">
                <a16:creationId xmlns:a16="http://schemas.microsoft.com/office/drawing/2014/main" id="{0B0C425E-63EB-6428-4FF1-B0CB96FFCCDB}"/>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Content Placeholder 3">
            <a:extLst>
              <a:ext uri="{FF2B5EF4-FFF2-40B4-BE49-F238E27FC236}">
                <a16:creationId xmlns:a16="http://schemas.microsoft.com/office/drawing/2014/main" id="{E667EBB8-9ED0-138D-178C-B0233A965DC8}"/>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pic>
        <p:nvPicPr>
          <p:cNvPr id="8" name="Graphic 7">
            <a:extLst>
              <a:ext uri="{FF2B5EF4-FFF2-40B4-BE49-F238E27FC236}">
                <a16:creationId xmlns:a16="http://schemas.microsoft.com/office/drawing/2014/main" id="{5F4C8271-7E21-DEA3-DD45-F35D8F9948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43776" y="243033"/>
            <a:ext cx="440391" cy="557147"/>
          </a:xfrm>
          <a:prstGeom prst="rect">
            <a:avLst/>
          </a:prstGeom>
        </p:spPr>
      </p:pic>
      <p:pic>
        <p:nvPicPr>
          <p:cNvPr id="9" name="Picture 8">
            <a:extLst>
              <a:ext uri="{FF2B5EF4-FFF2-40B4-BE49-F238E27FC236}">
                <a16:creationId xmlns:a16="http://schemas.microsoft.com/office/drawing/2014/main" id="{833FAAF8-B2C9-AA67-A276-A37476A80E41}"/>
              </a:ext>
            </a:extLst>
          </p:cNvPr>
          <p:cNvPicPr>
            <a:picLocks noChangeAspect="1"/>
          </p:cNvPicPr>
          <p:nvPr userDrawn="1"/>
        </p:nvPicPr>
        <p:blipFill>
          <a:blip r:embed="rId4"/>
          <a:srcRect t="7125" b="7125"/>
          <a:stretch/>
        </p:blipFill>
        <p:spPr>
          <a:xfrm>
            <a:off x="-1" y="-1"/>
            <a:ext cx="579353" cy="6858001"/>
          </a:xfrm>
          <a:prstGeom prst="rect">
            <a:avLst/>
          </a:prstGeom>
        </p:spPr>
      </p:pic>
    </p:spTree>
    <p:extLst>
      <p:ext uri="{BB962C8B-B14F-4D97-AF65-F5344CB8AC3E}">
        <p14:creationId xmlns:p14="http://schemas.microsoft.com/office/powerpoint/2010/main" val="294421578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CD83-B493-026E-95F8-C4F18B004870}"/>
              </a:ext>
            </a:extLst>
          </p:cNvPr>
          <p:cNvSpPr>
            <a:spLocks noGrp="1"/>
          </p:cNvSpPr>
          <p:nvPr>
            <p:ph type="title"/>
          </p:nvPr>
        </p:nvSpPr>
        <p:spPr>
          <a:xfrm>
            <a:off x="839788" y="365125"/>
            <a:ext cx="10515600" cy="1325563"/>
          </a:xfrm>
        </p:spPr>
        <p:txBody>
          <a:bodyPr/>
          <a:lstStyle/>
          <a:p>
            <a:r>
              <a:rPr lang="fr-CA"/>
              <a:t>Modifier le style du titre</a:t>
            </a:r>
            <a:endParaRPr lang="en-US"/>
          </a:p>
        </p:txBody>
      </p:sp>
      <p:sp>
        <p:nvSpPr>
          <p:cNvPr id="3" name="Text Placeholder 2">
            <a:extLst>
              <a:ext uri="{FF2B5EF4-FFF2-40B4-BE49-F238E27FC236}">
                <a16:creationId xmlns:a16="http://schemas.microsoft.com/office/drawing/2014/main" id="{46F9C851-DDFC-7908-9120-21189FE532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a:extLst>
              <a:ext uri="{FF2B5EF4-FFF2-40B4-BE49-F238E27FC236}">
                <a16:creationId xmlns:a16="http://schemas.microsoft.com/office/drawing/2014/main" id="{58D47584-B46C-4728-0B9F-DFF0F8F72E87}"/>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Text Placeholder 4">
            <a:extLst>
              <a:ext uri="{FF2B5EF4-FFF2-40B4-BE49-F238E27FC236}">
                <a16:creationId xmlns:a16="http://schemas.microsoft.com/office/drawing/2014/main" id="{71BFD4F3-C314-6C96-C6CC-C6AFB96D8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a:extLst>
              <a:ext uri="{FF2B5EF4-FFF2-40B4-BE49-F238E27FC236}">
                <a16:creationId xmlns:a16="http://schemas.microsoft.com/office/drawing/2014/main" id="{47787002-BCF7-608A-49B6-01D35D3F00B5}"/>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pic>
        <p:nvPicPr>
          <p:cNvPr id="11" name="Picture 10">
            <a:extLst>
              <a:ext uri="{FF2B5EF4-FFF2-40B4-BE49-F238E27FC236}">
                <a16:creationId xmlns:a16="http://schemas.microsoft.com/office/drawing/2014/main" id="{72A752EC-1039-8341-DE38-0B997FAF67B2}"/>
              </a:ext>
            </a:extLst>
          </p:cNvPr>
          <p:cNvPicPr>
            <a:picLocks noChangeAspect="1"/>
          </p:cNvPicPr>
          <p:nvPr userDrawn="1"/>
        </p:nvPicPr>
        <p:blipFill>
          <a:blip r:embed="rId2"/>
          <a:srcRect t="7125" b="7125"/>
          <a:stretch/>
        </p:blipFill>
        <p:spPr>
          <a:xfrm>
            <a:off x="-1" y="-1"/>
            <a:ext cx="579353" cy="6858001"/>
          </a:xfrm>
          <a:prstGeom prst="rect">
            <a:avLst/>
          </a:prstGeom>
        </p:spPr>
      </p:pic>
    </p:spTree>
    <p:extLst>
      <p:ext uri="{BB962C8B-B14F-4D97-AF65-F5344CB8AC3E}">
        <p14:creationId xmlns:p14="http://schemas.microsoft.com/office/powerpoint/2010/main" val="3129145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54D4-C6A1-B290-4848-622ABB04CD1D}"/>
              </a:ext>
            </a:extLst>
          </p:cNvPr>
          <p:cNvSpPr>
            <a:spLocks noGrp="1"/>
          </p:cNvSpPr>
          <p:nvPr>
            <p:ph type="title"/>
          </p:nvPr>
        </p:nvSpPr>
        <p:spPr/>
        <p:txBody>
          <a:bodyPr/>
          <a:lstStyle/>
          <a:p>
            <a:r>
              <a:rPr lang="fr-CA"/>
              <a:t>Modifier le style du titre</a:t>
            </a:r>
            <a:endParaRPr lang="en-US"/>
          </a:p>
        </p:txBody>
      </p:sp>
      <p:pic>
        <p:nvPicPr>
          <p:cNvPr id="7" name="Picture 6">
            <a:extLst>
              <a:ext uri="{FF2B5EF4-FFF2-40B4-BE49-F238E27FC236}">
                <a16:creationId xmlns:a16="http://schemas.microsoft.com/office/drawing/2014/main" id="{1232F236-F2B3-FA0C-244E-3A37EE728E62}"/>
              </a:ext>
            </a:extLst>
          </p:cNvPr>
          <p:cNvPicPr>
            <a:picLocks noChangeAspect="1"/>
          </p:cNvPicPr>
          <p:nvPr userDrawn="1"/>
        </p:nvPicPr>
        <p:blipFill>
          <a:blip r:embed="rId2"/>
          <a:srcRect t="7125" b="7125"/>
          <a:stretch/>
        </p:blipFill>
        <p:spPr>
          <a:xfrm>
            <a:off x="-1" y="-1"/>
            <a:ext cx="579353" cy="6858001"/>
          </a:xfrm>
          <a:prstGeom prst="rect">
            <a:avLst/>
          </a:prstGeom>
        </p:spPr>
      </p:pic>
    </p:spTree>
    <p:extLst>
      <p:ext uri="{BB962C8B-B14F-4D97-AF65-F5344CB8AC3E}">
        <p14:creationId xmlns:p14="http://schemas.microsoft.com/office/powerpoint/2010/main" val="308188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0827B-A4EB-D954-AA03-3BFE8DF8B1DA}"/>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US"/>
          </a:p>
        </p:txBody>
      </p:sp>
      <p:sp>
        <p:nvSpPr>
          <p:cNvPr id="3" name="Content Placeholder 2">
            <a:extLst>
              <a:ext uri="{FF2B5EF4-FFF2-40B4-BE49-F238E27FC236}">
                <a16:creationId xmlns:a16="http://schemas.microsoft.com/office/drawing/2014/main" id="{2E5AEA1D-B73F-D443-65CE-5351F7ECCD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Text Placeholder 3">
            <a:extLst>
              <a:ext uri="{FF2B5EF4-FFF2-40B4-BE49-F238E27FC236}">
                <a16:creationId xmlns:a16="http://schemas.microsoft.com/office/drawing/2014/main" id="{F4B50770-84D2-DC5A-BC11-5A7EA49A7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pic>
        <p:nvPicPr>
          <p:cNvPr id="9" name="Picture 8">
            <a:extLst>
              <a:ext uri="{FF2B5EF4-FFF2-40B4-BE49-F238E27FC236}">
                <a16:creationId xmlns:a16="http://schemas.microsoft.com/office/drawing/2014/main" id="{4D4448FD-11D6-FAC3-97A3-8130CE8C2F28}"/>
              </a:ext>
            </a:extLst>
          </p:cNvPr>
          <p:cNvPicPr>
            <a:picLocks noChangeAspect="1"/>
          </p:cNvPicPr>
          <p:nvPr userDrawn="1"/>
        </p:nvPicPr>
        <p:blipFill>
          <a:blip r:embed="rId2"/>
          <a:srcRect t="7125" b="7125"/>
          <a:stretch/>
        </p:blipFill>
        <p:spPr>
          <a:xfrm>
            <a:off x="-1" y="-1"/>
            <a:ext cx="579353" cy="6858001"/>
          </a:xfrm>
          <a:prstGeom prst="rect">
            <a:avLst/>
          </a:prstGeom>
        </p:spPr>
      </p:pic>
    </p:spTree>
    <p:extLst>
      <p:ext uri="{BB962C8B-B14F-4D97-AF65-F5344CB8AC3E}">
        <p14:creationId xmlns:p14="http://schemas.microsoft.com/office/powerpoint/2010/main" val="252781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6411-32AE-718B-2F3C-48C2E8133951}"/>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US"/>
          </a:p>
        </p:txBody>
      </p:sp>
      <p:sp>
        <p:nvSpPr>
          <p:cNvPr id="3" name="Picture Placeholder 2">
            <a:extLst>
              <a:ext uri="{FF2B5EF4-FFF2-40B4-BE49-F238E27FC236}">
                <a16:creationId xmlns:a16="http://schemas.microsoft.com/office/drawing/2014/main" id="{24918C6E-9693-ECDD-E877-1181F70893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dirty="0"/>
              <a:t>Cliquez sur l'icône pour ajouter une image</a:t>
            </a:r>
            <a:endParaRPr lang="en-US" dirty="0"/>
          </a:p>
        </p:txBody>
      </p:sp>
      <p:sp>
        <p:nvSpPr>
          <p:cNvPr id="4" name="Text Placeholder 3">
            <a:extLst>
              <a:ext uri="{FF2B5EF4-FFF2-40B4-BE49-F238E27FC236}">
                <a16:creationId xmlns:a16="http://schemas.microsoft.com/office/drawing/2014/main" id="{89315412-AB5D-AA52-ACCF-5A71ACAD3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pic>
        <p:nvPicPr>
          <p:cNvPr id="9" name="Picture 8">
            <a:extLst>
              <a:ext uri="{FF2B5EF4-FFF2-40B4-BE49-F238E27FC236}">
                <a16:creationId xmlns:a16="http://schemas.microsoft.com/office/drawing/2014/main" id="{78D3783E-3335-509B-7BF6-D9E751DD7B80}"/>
              </a:ext>
            </a:extLst>
          </p:cNvPr>
          <p:cNvPicPr>
            <a:picLocks noChangeAspect="1"/>
          </p:cNvPicPr>
          <p:nvPr userDrawn="1"/>
        </p:nvPicPr>
        <p:blipFill>
          <a:blip r:embed="rId2"/>
          <a:srcRect t="7125" b="7125"/>
          <a:stretch/>
        </p:blipFill>
        <p:spPr>
          <a:xfrm>
            <a:off x="-1" y="-1"/>
            <a:ext cx="579353" cy="6858001"/>
          </a:xfrm>
          <a:prstGeom prst="rect">
            <a:avLst/>
          </a:prstGeom>
        </p:spPr>
      </p:pic>
    </p:spTree>
    <p:extLst>
      <p:ext uri="{BB962C8B-B14F-4D97-AF65-F5344CB8AC3E}">
        <p14:creationId xmlns:p14="http://schemas.microsoft.com/office/powerpoint/2010/main" val="3091156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0187-6E5F-207D-FB0C-11AED90F8971}"/>
              </a:ext>
            </a:extLst>
          </p:cNvPr>
          <p:cNvSpPr txBox="1"/>
          <p:nvPr userDrawn="1"/>
        </p:nvSpPr>
        <p:spPr>
          <a:xfrm>
            <a:off x="11605559" y="6381120"/>
            <a:ext cx="440391" cy="261610"/>
          </a:xfrm>
          <a:prstGeom prst="rect">
            <a:avLst/>
          </a:prstGeom>
          <a:noFill/>
        </p:spPr>
        <p:txBody>
          <a:bodyPr wrap="square" rtlCol="0">
            <a:spAutoFit/>
          </a:bodyPr>
          <a:lstStyle/>
          <a:p>
            <a:pPr algn="r"/>
            <a:fld id="{65FDCEAB-8166-7F4F-87B0-B98CEFF7FC94}" type="slidenum">
              <a:rPr lang="en-US" sz="1100" smtClean="0">
                <a:solidFill>
                  <a:schemeClr val="tx2"/>
                </a:solidFill>
              </a:rPr>
              <a:pPr algn="r"/>
              <a:t>‹n°›</a:t>
            </a:fld>
            <a:endParaRPr lang="en-US" sz="1100" dirty="0">
              <a:solidFill>
                <a:schemeClr val="tx2"/>
              </a:solidFill>
            </a:endParaRPr>
          </a:p>
        </p:txBody>
      </p:sp>
      <p:sp>
        <p:nvSpPr>
          <p:cNvPr id="2" name="Title Placeholder 1">
            <a:extLst>
              <a:ext uri="{FF2B5EF4-FFF2-40B4-BE49-F238E27FC236}">
                <a16:creationId xmlns:a16="http://schemas.microsoft.com/office/drawing/2014/main" id="{364BFF24-28B9-7CCD-88C8-3A526E2D4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en-US" dirty="0"/>
          </a:p>
        </p:txBody>
      </p:sp>
      <p:sp>
        <p:nvSpPr>
          <p:cNvPr id="3" name="Text Placeholder 2">
            <a:extLst>
              <a:ext uri="{FF2B5EF4-FFF2-40B4-BE49-F238E27FC236}">
                <a16:creationId xmlns:a16="http://schemas.microsoft.com/office/drawing/2014/main" id="{B1831E65-05CF-226E-F17E-0F452B6FB8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pic>
        <p:nvPicPr>
          <p:cNvPr id="10" name="Graphic 9">
            <a:extLst>
              <a:ext uri="{FF2B5EF4-FFF2-40B4-BE49-F238E27FC236}">
                <a16:creationId xmlns:a16="http://schemas.microsoft.com/office/drawing/2014/main" id="{885FE768-5838-D847-AC75-D9098E1F06F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072507" y="6466646"/>
            <a:ext cx="545752" cy="115957"/>
          </a:xfrm>
          <a:prstGeom prst="rect">
            <a:avLst/>
          </a:prstGeom>
        </p:spPr>
      </p:pic>
      <p:pic>
        <p:nvPicPr>
          <p:cNvPr id="5" name="Graphic 4">
            <a:extLst>
              <a:ext uri="{FF2B5EF4-FFF2-40B4-BE49-F238E27FC236}">
                <a16:creationId xmlns:a16="http://schemas.microsoft.com/office/drawing/2014/main" id="{DE43A26C-8868-5A4B-70F1-865D2C69EDC7}"/>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11543776" y="243033"/>
            <a:ext cx="440391" cy="557147"/>
          </a:xfrm>
          <a:prstGeom prst="rect">
            <a:avLst/>
          </a:prstGeom>
        </p:spPr>
      </p:pic>
      <p:pic>
        <p:nvPicPr>
          <p:cNvPr id="11" name="Graphic 10">
            <a:extLst>
              <a:ext uri="{FF2B5EF4-FFF2-40B4-BE49-F238E27FC236}">
                <a16:creationId xmlns:a16="http://schemas.microsoft.com/office/drawing/2014/main" id="{D4AEF4E7-4FD4-317E-FA2F-579AB6C9BEB5}"/>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838200" y="6447145"/>
            <a:ext cx="2440577" cy="154957"/>
          </a:xfrm>
          <a:prstGeom prst="rect">
            <a:avLst/>
          </a:prstGeom>
        </p:spPr>
      </p:pic>
    </p:spTree>
    <p:extLst>
      <p:ext uri="{BB962C8B-B14F-4D97-AF65-F5344CB8AC3E}">
        <p14:creationId xmlns:p14="http://schemas.microsoft.com/office/powerpoint/2010/main" val="246460057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50" r:id="rId4"/>
    <p:sldLayoutId id="2147483652" r:id="rId5"/>
    <p:sldLayoutId id="2147483653" r:id="rId6"/>
    <p:sldLayoutId id="2147483654" r:id="rId7"/>
    <p:sldLayoutId id="2147483656" r:id="rId8"/>
    <p:sldLayoutId id="2147483657" r:id="rId9"/>
    <p:sldLayoutId id="2147483660" r:id="rId10"/>
    <p:sldLayoutId id="2147483663" r:id="rId11"/>
    <p:sldLayoutId id="2147483664" r:id="rId12"/>
    <p:sldLayoutId id="2147483665" r:id="rId13"/>
    <p:sldLayoutId id="2147483666"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orbel" panose="020B0503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orbel" panose="020B0503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orbel" panose="020B0503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orbel" panose="020B0503020204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orbel" panose="020B0503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F34095C-0A7C-340B-1C3A-783A4EFD1074}"/>
              </a:ext>
            </a:extLst>
          </p:cNvPr>
          <p:cNvSpPr>
            <a:spLocks noGrp="1"/>
          </p:cNvSpPr>
          <p:nvPr>
            <p:ph type="subTitle" idx="1"/>
          </p:nvPr>
        </p:nvSpPr>
        <p:spPr/>
        <p:txBody>
          <a:bodyPr/>
          <a:lstStyle/>
          <a:p>
            <a:endParaRPr lang="en-US" dirty="0"/>
          </a:p>
        </p:txBody>
      </p:sp>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2051824" y="0"/>
            <a:ext cx="5485798" cy="5175863"/>
          </a:xfrm>
        </p:spPr>
        <p:txBody>
          <a:bodyPr/>
          <a:lstStyle/>
          <a:p>
            <a:r>
              <a:rPr lang="en-US" dirty="0"/>
              <a:t>Sponsor list with logos / Anne</a:t>
            </a:r>
          </a:p>
        </p:txBody>
      </p:sp>
      <p:sp>
        <p:nvSpPr>
          <p:cNvPr id="6" name="Picture Placeholder 5">
            <a:extLst>
              <a:ext uri="{FF2B5EF4-FFF2-40B4-BE49-F238E27FC236}">
                <a16:creationId xmlns:a16="http://schemas.microsoft.com/office/drawing/2014/main" id="{CD99B90A-1C30-B7EC-0EDB-F355C536B9BA}"/>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306120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97B604-17C4-8CC4-8768-D0FBFA1F756D}"/>
              </a:ext>
            </a:extLst>
          </p:cNvPr>
          <p:cNvSpPr>
            <a:spLocks noGrp="1"/>
          </p:cNvSpPr>
          <p:nvPr>
            <p:ph type="title"/>
          </p:nvPr>
        </p:nvSpPr>
        <p:spPr/>
        <p:txBody>
          <a:bodyPr/>
          <a:lstStyle/>
          <a:p>
            <a:endParaRPr lang="fr-FR" dirty="0"/>
          </a:p>
        </p:txBody>
      </p:sp>
      <p:pic>
        <p:nvPicPr>
          <p:cNvPr id="4" name="Image 3">
            <a:extLst>
              <a:ext uri="{FF2B5EF4-FFF2-40B4-BE49-F238E27FC236}">
                <a16:creationId xmlns:a16="http://schemas.microsoft.com/office/drawing/2014/main" id="{ACE8546F-D329-D9CE-05FB-33E473FC9E67}"/>
              </a:ext>
            </a:extLst>
          </p:cNvPr>
          <p:cNvPicPr>
            <a:picLocks noChangeAspect="1"/>
          </p:cNvPicPr>
          <p:nvPr/>
        </p:nvPicPr>
        <p:blipFill>
          <a:blip r:embed="rId2"/>
          <a:stretch>
            <a:fillRect/>
          </a:stretch>
        </p:blipFill>
        <p:spPr>
          <a:xfrm>
            <a:off x="-1" y="25350"/>
            <a:ext cx="12237405" cy="6832649"/>
          </a:xfrm>
          <a:prstGeom prst="rect">
            <a:avLst/>
          </a:prstGeom>
        </p:spPr>
      </p:pic>
      <p:sp>
        <p:nvSpPr>
          <p:cNvPr id="5" name="ZoneTexte 4">
            <a:extLst>
              <a:ext uri="{FF2B5EF4-FFF2-40B4-BE49-F238E27FC236}">
                <a16:creationId xmlns:a16="http://schemas.microsoft.com/office/drawing/2014/main" id="{C76EE63E-72B1-ECBE-76BF-6E44FAAC53B3}"/>
              </a:ext>
            </a:extLst>
          </p:cNvPr>
          <p:cNvSpPr txBox="1"/>
          <p:nvPr/>
        </p:nvSpPr>
        <p:spPr>
          <a:xfrm>
            <a:off x="457200" y="5363737"/>
            <a:ext cx="4627755" cy="523220"/>
          </a:xfrm>
          <a:prstGeom prst="rect">
            <a:avLst/>
          </a:prstGeom>
          <a:noFill/>
        </p:spPr>
        <p:txBody>
          <a:bodyPr wrap="square" rtlCol="0">
            <a:spAutoFit/>
          </a:bodyPr>
          <a:lstStyle/>
          <a:p>
            <a:r>
              <a:rPr lang="fr-FR" sz="2800" b="1" dirty="0">
                <a:solidFill>
                  <a:schemeClr val="bg1"/>
                </a:solidFill>
                <a:latin typeface="Calibri" panose="020F0502020204030204" pitchFamily="34" charset="0"/>
                <a:cs typeface="Calibri" panose="020F0502020204030204" pitchFamily="34" charset="0"/>
              </a:rPr>
              <a:t>Sample: 6150 Canadians</a:t>
            </a:r>
          </a:p>
        </p:txBody>
      </p:sp>
    </p:spTree>
    <p:extLst>
      <p:ext uri="{BB962C8B-B14F-4D97-AF65-F5344CB8AC3E}">
        <p14:creationId xmlns:p14="http://schemas.microsoft.com/office/powerpoint/2010/main" val="3237793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2207940" y="379141"/>
            <a:ext cx="5329681" cy="4796722"/>
          </a:xfrm>
        </p:spPr>
        <p:txBody>
          <a:bodyPr/>
          <a:lstStyle/>
          <a:p>
            <a:r>
              <a:rPr lang="en-US" dirty="0"/>
              <a:t>MHDV ecosystems gaps / Louise</a:t>
            </a:r>
          </a:p>
        </p:txBody>
      </p:sp>
    </p:spTree>
    <p:extLst>
      <p:ext uri="{BB962C8B-B14F-4D97-AF65-F5344CB8AC3E}">
        <p14:creationId xmlns:p14="http://schemas.microsoft.com/office/powerpoint/2010/main" val="2189308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2207940" y="379140"/>
            <a:ext cx="9478538" cy="5798635"/>
          </a:xfrm>
        </p:spPr>
        <p:txBody>
          <a:bodyPr/>
          <a:lstStyle/>
          <a:p>
            <a:r>
              <a:rPr lang="en-US" dirty="0"/>
              <a:t>Rural EV driver campaign / short video / Anna &amp; Alexis</a:t>
            </a:r>
          </a:p>
        </p:txBody>
      </p:sp>
    </p:spTree>
    <p:extLst>
      <p:ext uri="{BB962C8B-B14F-4D97-AF65-F5344CB8AC3E}">
        <p14:creationId xmlns:p14="http://schemas.microsoft.com/office/powerpoint/2010/main" val="1034743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613317" y="379141"/>
            <a:ext cx="11578683" cy="4259766"/>
          </a:xfrm>
        </p:spPr>
        <p:txBody>
          <a:bodyPr/>
          <a:lstStyle/>
          <a:p>
            <a:r>
              <a:rPr lang="en-US" dirty="0"/>
              <a:t>Dealer training campaign</a:t>
            </a:r>
            <a:br>
              <a:rPr lang="en-US" dirty="0"/>
            </a:br>
            <a:r>
              <a:rPr lang="en-US" dirty="0"/>
              <a:t>- EV mythbreakers</a:t>
            </a:r>
            <a:br>
              <a:rPr lang="en-US" dirty="0"/>
            </a:br>
            <a:r>
              <a:rPr lang="en-US" dirty="0"/>
              <a:t>- Les casseurs de mythes</a:t>
            </a:r>
            <a:br>
              <a:rPr lang="en-US" dirty="0"/>
            </a:br>
            <a:r>
              <a:rPr lang="en-US" dirty="0"/>
              <a:t>Court video / Anne et Alexis</a:t>
            </a:r>
          </a:p>
        </p:txBody>
      </p:sp>
    </p:spTree>
    <p:extLst>
      <p:ext uri="{BB962C8B-B14F-4D97-AF65-F5344CB8AC3E}">
        <p14:creationId xmlns:p14="http://schemas.microsoft.com/office/powerpoint/2010/main" val="2041306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613317" y="379141"/>
            <a:ext cx="11578683" cy="4259766"/>
          </a:xfrm>
        </p:spPr>
        <p:txBody>
          <a:bodyPr/>
          <a:lstStyle/>
          <a:p>
            <a:r>
              <a:rPr lang="en-US" dirty="0"/>
              <a:t>New members in 2024 / liste</a:t>
            </a:r>
            <a:br>
              <a:rPr lang="en-US" dirty="0"/>
            </a:br>
            <a:r>
              <a:rPr lang="en-US" dirty="0"/>
              <a:t>Rima</a:t>
            </a:r>
          </a:p>
        </p:txBody>
      </p:sp>
    </p:spTree>
    <p:extLst>
      <p:ext uri="{BB962C8B-B14F-4D97-AF65-F5344CB8AC3E}">
        <p14:creationId xmlns:p14="http://schemas.microsoft.com/office/powerpoint/2010/main" val="3865753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613317" y="379141"/>
            <a:ext cx="11578683" cy="4259766"/>
          </a:xfrm>
        </p:spPr>
        <p:txBody>
          <a:bodyPr/>
          <a:lstStyle/>
          <a:p>
            <a:r>
              <a:rPr lang="en-US" dirty="0"/>
              <a:t>Annonce Nissan</a:t>
            </a:r>
            <a:br>
              <a:rPr lang="en-US" dirty="0"/>
            </a:br>
            <a:r>
              <a:rPr lang="en-US" dirty="0"/>
              <a:t>mettre image du véhicule </a:t>
            </a:r>
            <a:br>
              <a:rPr lang="en-US" dirty="0"/>
            </a:br>
            <a:r>
              <a:rPr lang="en-US" dirty="0"/>
              <a:t>+ logo de Nissan</a:t>
            </a:r>
            <a:br>
              <a:rPr lang="en-US" dirty="0"/>
            </a:br>
            <a:r>
              <a:rPr lang="en-US" dirty="0"/>
              <a:t>Anna</a:t>
            </a:r>
          </a:p>
        </p:txBody>
      </p:sp>
    </p:spTree>
    <p:extLst>
      <p:ext uri="{BB962C8B-B14F-4D97-AF65-F5344CB8AC3E}">
        <p14:creationId xmlns:p14="http://schemas.microsoft.com/office/powerpoint/2010/main" val="3918664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624468" y="1483111"/>
            <a:ext cx="6646128" cy="4594304"/>
          </a:xfrm>
        </p:spPr>
        <p:txBody>
          <a:bodyPr/>
          <a:lstStyle/>
          <a:p>
            <a:r>
              <a:rPr lang="en-US" sz="4000" dirty="0">
                <a:solidFill>
                  <a:schemeClr val="bg1"/>
                </a:solidFill>
                <a:latin typeface="Calibri" panose="020F0502020204030204" pitchFamily="34" charset="0"/>
                <a:cs typeface="Calibri" panose="020F0502020204030204" pitchFamily="34" charset="0"/>
              </a:rPr>
              <a:t>In 2016, I wrote this book in English and French with a chapter addressing 10 myths in 12 pages. </a:t>
            </a:r>
            <a:br>
              <a:rPr lang="en-US" sz="4000" dirty="0">
                <a:solidFill>
                  <a:schemeClr val="bg1"/>
                </a:solidFill>
                <a:latin typeface="Calibri" panose="020F0502020204030204" pitchFamily="34" charset="0"/>
                <a:cs typeface="Calibri" panose="020F0502020204030204" pitchFamily="34" charset="0"/>
              </a:rPr>
            </a:br>
            <a:endParaRPr lang="en-US" sz="4000" dirty="0">
              <a:solidFill>
                <a:schemeClr val="bg1"/>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E26838DF-8284-7AF4-6F5F-9727CC6F2E31}"/>
              </a:ext>
            </a:extLst>
          </p:cNvPr>
          <p:cNvPicPr>
            <a:picLocks noChangeAspect="1"/>
          </p:cNvPicPr>
          <p:nvPr/>
        </p:nvPicPr>
        <p:blipFill>
          <a:blip r:embed="rId2"/>
          <a:stretch>
            <a:fillRect/>
          </a:stretch>
        </p:blipFill>
        <p:spPr>
          <a:xfrm>
            <a:off x="7270595" y="-1"/>
            <a:ext cx="4921405" cy="6873919"/>
          </a:xfrm>
          <a:prstGeom prst="rect">
            <a:avLst/>
          </a:prstGeom>
        </p:spPr>
      </p:pic>
    </p:spTree>
    <p:extLst>
      <p:ext uri="{BB962C8B-B14F-4D97-AF65-F5344CB8AC3E}">
        <p14:creationId xmlns:p14="http://schemas.microsoft.com/office/powerpoint/2010/main" val="312873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646771" y="1483111"/>
            <a:ext cx="6613633" cy="5296830"/>
          </a:xfrm>
        </p:spPr>
        <p:txBody>
          <a:bodyPr/>
          <a:lstStyle/>
          <a:p>
            <a:br>
              <a:rPr lang="en-US" sz="3600" dirty="0">
                <a:solidFill>
                  <a:schemeClr val="bg1"/>
                </a:solidFill>
              </a:rPr>
            </a:br>
            <a:br>
              <a:rPr lang="en-US" sz="3600" dirty="0">
                <a:solidFill>
                  <a:schemeClr val="bg1"/>
                </a:solidFill>
              </a:rPr>
            </a:br>
            <a:br>
              <a:rPr lang="en-US" sz="3600" dirty="0">
                <a:solidFill>
                  <a:schemeClr val="bg1"/>
                </a:solidFill>
              </a:rPr>
            </a:br>
            <a:br>
              <a:rPr lang="en-US" sz="3600" dirty="0">
                <a:solidFill>
                  <a:schemeClr val="bg1"/>
                </a:solidFill>
              </a:rPr>
            </a:b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latin typeface="Calibri" panose="020F0502020204030204" pitchFamily="34" charset="0"/>
                <a:cs typeface="Calibri" panose="020F0502020204030204" pitchFamily="34" charset="0"/>
              </a:rPr>
            </a:br>
            <a:r>
              <a:rPr lang="en-US" sz="3600" dirty="0">
                <a:solidFill>
                  <a:schemeClr val="bg1"/>
                </a:solidFill>
                <a:latin typeface="Calibri" panose="020F0502020204030204" pitchFamily="34" charset="0"/>
                <a:cs typeface="Calibri" panose="020F0502020204030204" pitchFamily="34" charset="0"/>
              </a:rPr>
              <a:t>…8 years later, I wrote this new book where I chose 50 of the most “popular” myths and half-truths about EVs… in 230 pages.</a:t>
            </a: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rPr>
            </a:br>
            <a:endParaRPr lang="en-US" sz="3600" dirty="0">
              <a:solidFill>
                <a:schemeClr val="bg1"/>
              </a:solidFill>
            </a:endParaRPr>
          </a:p>
        </p:txBody>
      </p:sp>
      <p:pic>
        <p:nvPicPr>
          <p:cNvPr id="3" name="Image 2">
            <a:extLst>
              <a:ext uri="{FF2B5EF4-FFF2-40B4-BE49-F238E27FC236}">
                <a16:creationId xmlns:a16="http://schemas.microsoft.com/office/drawing/2014/main" id="{BF3BDA93-45DD-6D56-0A47-A2D9C8455841}"/>
              </a:ext>
            </a:extLst>
          </p:cNvPr>
          <p:cNvPicPr>
            <a:picLocks noChangeAspect="1"/>
          </p:cNvPicPr>
          <p:nvPr/>
        </p:nvPicPr>
        <p:blipFill>
          <a:blip r:embed="rId2"/>
          <a:stretch>
            <a:fillRect/>
          </a:stretch>
        </p:blipFill>
        <p:spPr>
          <a:xfrm>
            <a:off x="7260404" y="0"/>
            <a:ext cx="4931596" cy="6858000"/>
          </a:xfrm>
          <a:prstGeom prst="rect">
            <a:avLst/>
          </a:prstGeom>
        </p:spPr>
      </p:pic>
    </p:spTree>
    <p:extLst>
      <p:ext uri="{BB962C8B-B14F-4D97-AF65-F5344CB8AC3E}">
        <p14:creationId xmlns:p14="http://schemas.microsoft.com/office/powerpoint/2010/main" val="199539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613317" y="1260089"/>
            <a:ext cx="6647087" cy="5129560"/>
          </a:xfrm>
        </p:spPr>
        <p:txBody>
          <a:bodyPr/>
          <a:lstStyle/>
          <a:p>
            <a:pPr>
              <a:lnSpc>
                <a:spcPts val="3600"/>
              </a:lnSpc>
            </a:pPr>
            <a:br>
              <a:rPr lang="en-US" sz="3600" dirty="0">
                <a:solidFill>
                  <a:schemeClr val="bg1"/>
                </a:solidFill>
              </a:rPr>
            </a:br>
            <a:br>
              <a:rPr lang="en-US" sz="3600" dirty="0">
                <a:solidFill>
                  <a:schemeClr val="bg1"/>
                </a:solidFill>
              </a:rPr>
            </a:br>
            <a:br>
              <a:rPr lang="en-US" sz="3600" dirty="0">
                <a:solidFill>
                  <a:schemeClr val="bg1"/>
                </a:solidFill>
              </a:rPr>
            </a:br>
            <a:br>
              <a:rPr lang="en-US" sz="3600" dirty="0">
                <a:solidFill>
                  <a:schemeClr val="bg1"/>
                </a:solidFill>
              </a:rPr>
            </a:b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latin typeface="Calibri" panose="020F0502020204030204" pitchFamily="34" charset="0"/>
                <a:cs typeface="Calibri" panose="020F0502020204030204" pitchFamily="34" charset="0"/>
              </a:rPr>
            </a:br>
            <a:r>
              <a:rPr lang="en-US" sz="2800" dirty="0">
                <a:solidFill>
                  <a:schemeClr val="bg1"/>
                </a:solidFill>
                <a:latin typeface="Calibri" panose="020F0502020204030204" pitchFamily="34" charset="0"/>
                <a:cs typeface="Calibri" panose="020F0502020204030204" pitchFamily="34" charset="0"/>
              </a:rPr>
              <a:t>This book’s purpose is to become a reference for consumers, industry, journalists and elected official.</a:t>
            </a:r>
            <a:br>
              <a:rPr lang="en-US" sz="2800" dirty="0">
                <a:solidFill>
                  <a:schemeClr val="bg1"/>
                </a:solidFill>
                <a:latin typeface="Calibri" panose="020F0502020204030204" pitchFamily="34" charset="0"/>
                <a:cs typeface="Calibri" panose="020F0502020204030204" pitchFamily="34" charset="0"/>
              </a:rPr>
            </a:br>
            <a:br>
              <a:rPr lang="en-US" sz="2800" dirty="0">
                <a:solidFill>
                  <a:schemeClr val="bg1"/>
                </a:solidFill>
                <a:latin typeface="Calibri" panose="020F0502020204030204" pitchFamily="34" charset="0"/>
                <a:cs typeface="Calibri" panose="020F0502020204030204" pitchFamily="34" charset="0"/>
              </a:rPr>
            </a:br>
            <a:r>
              <a:rPr lang="en-US" sz="2800" dirty="0">
                <a:solidFill>
                  <a:schemeClr val="bg1"/>
                </a:solidFill>
                <a:latin typeface="Calibri" panose="020F0502020204030204" pitchFamily="34" charset="0"/>
                <a:cs typeface="Calibri" panose="020F0502020204030204" pitchFamily="34" charset="0"/>
              </a:rPr>
              <a:t>It has more than 200 links and reference to studies and has been verified by scientists such as Pierre Langlois, PhD in physics, and the NRC team</a:t>
            </a: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rPr>
            </a:br>
            <a:endParaRPr lang="en-US" sz="3600" dirty="0">
              <a:solidFill>
                <a:schemeClr val="bg1"/>
              </a:solidFill>
            </a:endParaRPr>
          </a:p>
        </p:txBody>
      </p:sp>
      <p:pic>
        <p:nvPicPr>
          <p:cNvPr id="3" name="Image 2">
            <a:extLst>
              <a:ext uri="{FF2B5EF4-FFF2-40B4-BE49-F238E27FC236}">
                <a16:creationId xmlns:a16="http://schemas.microsoft.com/office/drawing/2014/main" id="{BF3BDA93-45DD-6D56-0A47-A2D9C8455841}"/>
              </a:ext>
            </a:extLst>
          </p:cNvPr>
          <p:cNvPicPr>
            <a:picLocks noChangeAspect="1"/>
          </p:cNvPicPr>
          <p:nvPr/>
        </p:nvPicPr>
        <p:blipFill>
          <a:blip r:embed="rId2"/>
          <a:stretch>
            <a:fillRect/>
          </a:stretch>
        </p:blipFill>
        <p:spPr>
          <a:xfrm>
            <a:off x="7260404" y="0"/>
            <a:ext cx="4931596" cy="6858000"/>
          </a:xfrm>
          <a:prstGeom prst="rect">
            <a:avLst/>
          </a:prstGeom>
        </p:spPr>
      </p:pic>
    </p:spTree>
    <p:extLst>
      <p:ext uri="{BB962C8B-B14F-4D97-AF65-F5344CB8AC3E}">
        <p14:creationId xmlns:p14="http://schemas.microsoft.com/office/powerpoint/2010/main" val="2464244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479502" y="1773043"/>
            <a:ext cx="6780903" cy="4917689"/>
          </a:xfrm>
        </p:spPr>
        <p:txBody>
          <a:bodyPr/>
          <a:lstStyle/>
          <a:p>
            <a:pPr algn="ctr">
              <a:lnSpc>
                <a:spcPts val="3600"/>
              </a:lnSpc>
            </a:pPr>
            <a:br>
              <a:rPr lang="en-US" sz="3600" dirty="0">
                <a:solidFill>
                  <a:schemeClr val="bg1"/>
                </a:solidFill>
              </a:rPr>
            </a:br>
            <a:br>
              <a:rPr lang="en-US" sz="3600" dirty="0">
                <a:solidFill>
                  <a:schemeClr val="bg1"/>
                </a:solidFill>
              </a:rPr>
            </a:br>
            <a:br>
              <a:rPr lang="en-US" sz="3600" dirty="0">
                <a:solidFill>
                  <a:schemeClr val="bg1"/>
                </a:solidFill>
              </a:rPr>
            </a:br>
            <a:br>
              <a:rPr lang="en-US" sz="3600" dirty="0">
                <a:solidFill>
                  <a:schemeClr val="bg1"/>
                </a:solidFill>
              </a:rPr>
            </a:b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latin typeface="Calibri" panose="020F0502020204030204" pitchFamily="34" charset="0"/>
                <a:cs typeface="Calibri" panose="020F0502020204030204" pitchFamily="34" charset="0"/>
              </a:rPr>
            </a:b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The proceeds from this</a:t>
            </a:r>
            <a:br>
              <a:rPr lang="en-US" sz="4400" dirty="0">
                <a:solidFill>
                  <a:schemeClr val="bg1"/>
                </a:solidFill>
                <a:latin typeface="Calibri" panose="020F0502020204030204" pitchFamily="34" charset="0"/>
                <a:cs typeface="Calibri" panose="020F0502020204030204" pitchFamily="34" charset="0"/>
              </a:rPr>
            </a:b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book will go to the creation</a:t>
            </a:r>
            <a:br>
              <a:rPr lang="en-US" sz="4400" dirty="0">
                <a:solidFill>
                  <a:schemeClr val="bg1"/>
                </a:solidFill>
                <a:latin typeface="Calibri" panose="020F0502020204030204" pitchFamily="34" charset="0"/>
                <a:cs typeface="Calibri" panose="020F0502020204030204" pitchFamily="34" charset="0"/>
              </a:rPr>
            </a:b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of the new </a:t>
            </a:r>
            <a:br>
              <a:rPr lang="en-US" sz="4400" dirty="0">
                <a:solidFill>
                  <a:schemeClr val="bg1"/>
                </a:solidFill>
                <a:latin typeface="Calibri" panose="020F0502020204030204" pitchFamily="34" charset="0"/>
                <a:cs typeface="Calibri" panose="020F0502020204030204" pitchFamily="34" charset="0"/>
              </a:rPr>
            </a:br>
            <a:br>
              <a:rPr lang="en-US" sz="4400" dirty="0">
                <a:solidFill>
                  <a:srgbClr val="FFFF00"/>
                </a:solidFill>
                <a:latin typeface="Calibri" panose="020F0502020204030204" pitchFamily="34" charset="0"/>
                <a:cs typeface="Calibri" panose="020F0502020204030204" pitchFamily="34" charset="0"/>
              </a:rPr>
            </a:br>
            <a:r>
              <a:rPr lang="en-US" sz="4400" b="1" i="1" dirty="0">
                <a:solidFill>
                  <a:srgbClr val="FFFF00"/>
                </a:solidFill>
                <a:latin typeface="Calibri" panose="020F0502020204030204" pitchFamily="34" charset="0"/>
                <a:cs typeface="Calibri" panose="020F0502020204030204" pitchFamily="34" charset="0"/>
              </a:rPr>
              <a:t>EMC EV</a:t>
            </a:r>
            <a:br>
              <a:rPr lang="en-US" sz="4400" b="1" i="1" dirty="0">
                <a:solidFill>
                  <a:srgbClr val="FFFF00"/>
                </a:solidFill>
                <a:latin typeface="Calibri" panose="020F0502020204030204" pitchFamily="34" charset="0"/>
                <a:cs typeface="Calibri" panose="020F0502020204030204" pitchFamily="34" charset="0"/>
              </a:rPr>
            </a:br>
            <a:r>
              <a:rPr lang="en-US" sz="4400" b="1" i="1" dirty="0">
                <a:solidFill>
                  <a:srgbClr val="FFFF00"/>
                </a:solidFill>
                <a:latin typeface="Calibri" panose="020F0502020204030204" pitchFamily="34" charset="0"/>
                <a:cs typeface="Calibri" panose="020F0502020204030204" pitchFamily="34" charset="0"/>
              </a:rPr>
              <a:t> </a:t>
            </a:r>
            <a:br>
              <a:rPr lang="en-US" sz="4400" b="1" i="1" dirty="0">
                <a:solidFill>
                  <a:srgbClr val="FFFF00"/>
                </a:solidFill>
                <a:latin typeface="Calibri" panose="020F0502020204030204" pitchFamily="34" charset="0"/>
                <a:cs typeface="Calibri" panose="020F0502020204030204" pitchFamily="34" charset="0"/>
              </a:rPr>
            </a:br>
            <a:r>
              <a:rPr lang="en-US" sz="4400" b="1" i="1" dirty="0">
                <a:solidFill>
                  <a:srgbClr val="FFFF00"/>
                </a:solidFill>
                <a:latin typeface="Calibri" panose="020F0502020204030204" pitchFamily="34" charset="0"/>
                <a:cs typeface="Calibri" panose="020F0502020204030204" pitchFamily="34" charset="0"/>
              </a:rPr>
              <a:t>scholarship program</a:t>
            </a: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rPr>
            </a:br>
            <a:endParaRPr lang="en-US" sz="3600" dirty="0">
              <a:solidFill>
                <a:schemeClr val="bg1"/>
              </a:solidFill>
            </a:endParaRPr>
          </a:p>
        </p:txBody>
      </p:sp>
      <p:pic>
        <p:nvPicPr>
          <p:cNvPr id="3" name="Image 2">
            <a:extLst>
              <a:ext uri="{FF2B5EF4-FFF2-40B4-BE49-F238E27FC236}">
                <a16:creationId xmlns:a16="http://schemas.microsoft.com/office/drawing/2014/main" id="{BF3BDA93-45DD-6D56-0A47-A2D9C8455841}"/>
              </a:ext>
            </a:extLst>
          </p:cNvPr>
          <p:cNvPicPr>
            <a:picLocks noChangeAspect="1"/>
          </p:cNvPicPr>
          <p:nvPr/>
        </p:nvPicPr>
        <p:blipFill>
          <a:blip r:embed="rId2"/>
          <a:stretch>
            <a:fillRect/>
          </a:stretch>
        </p:blipFill>
        <p:spPr>
          <a:xfrm>
            <a:off x="7260404" y="0"/>
            <a:ext cx="4931596" cy="6858000"/>
          </a:xfrm>
          <a:prstGeom prst="rect">
            <a:avLst/>
          </a:prstGeom>
        </p:spPr>
      </p:pic>
    </p:spTree>
    <p:extLst>
      <p:ext uri="{BB962C8B-B14F-4D97-AF65-F5344CB8AC3E}">
        <p14:creationId xmlns:p14="http://schemas.microsoft.com/office/powerpoint/2010/main" val="303420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2051824" y="0"/>
            <a:ext cx="5485798" cy="5175863"/>
          </a:xfrm>
        </p:spPr>
        <p:txBody>
          <a:bodyPr/>
          <a:lstStyle/>
          <a:p>
            <a:r>
              <a:rPr lang="en-US" dirty="0"/>
              <a:t>Staff images / Anne</a:t>
            </a:r>
          </a:p>
        </p:txBody>
      </p:sp>
    </p:spTree>
    <p:extLst>
      <p:ext uri="{BB962C8B-B14F-4D97-AF65-F5344CB8AC3E}">
        <p14:creationId xmlns:p14="http://schemas.microsoft.com/office/powerpoint/2010/main" val="3757514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479502" y="936703"/>
            <a:ext cx="6997623" cy="5330282"/>
          </a:xfrm>
        </p:spPr>
        <p:txBody>
          <a:bodyPr/>
          <a:lstStyle/>
          <a:p>
            <a:pPr algn="ctr">
              <a:lnSpc>
                <a:spcPts val="3600"/>
              </a:lnSpc>
            </a:pPr>
            <a:br>
              <a:rPr lang="en-US" sz="3600" dirty="0">
                <a:solidFill>
                  <a:schemeClr val="bg1"/>
                </a:solidFill>
              </a:rPr>
            </a:br>
            <a:br>
              <a:rPr lang="en-US" sz="3600" dirty="0">
                <a:solidFill>
                  <a:schemeClr val="bg1"/>
                </a:solidFill>
              </a:rPr>
            </a:br>
            <a:br>
              <a:rPr lang="en-US" sz="3600" dirty="0">
                <a:solidFill>
                  <a:schemeClr val="bg1"/>
                </a:solidFill>
              </a:rPr>
            </a:br>
            <a:br>
              <a:rPr lang="en-US" sz="3600" dirty="0">
                <a:solidFill>
                  <a:schemeClr val="bg1"/>
                </a:solidFill>
              </a:rPr>
            </a:b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latin typeface="Calibri" panose="020F0502020204030204" pitchFamily="34" charset="0"/>
                <a:cs typeface="Calibri" panose="020F0502020204030204" pitchFamily="34" charset="0"/>
              </a:rPr>
            </a:b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 et pour ceux et celles qui </a:t>
            </a:r>
            <a:br>
              <a:rPr lang="en-US" sz="4400" dirty="0">
                <a:solidFill>
                  <a:schemeClr val="bg1"/>
                </a:solidFill>
                <a:latin typeface="Calibri" panose="020F0502020204030204" pitchFamily="34" charset="0"/>
                <a:cs typeface="Calibri" panose="020F0502020204030204" pitchFamily="34" charset="0"/>
              </a:rPr>
            </a:b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lisent le français, </a:t>
            </a:r>
            <a:br>
              <a:rPr lang="en-US" sz="4400" dirty="0">
                <a:solidFill>
                  <a:schemeClr val="bg1"/>
                </a:solidFill>
                <a:latin typeface="Calibri" panose="020F0502020204030204" pitchFamily="34" charset="0"/>
                <a:cs typeface="Calibri" panose="020F0502020204030204" pitchFamily="34" charset="0"/>
              </a:rPr>
            </a:b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le livre est aussi disponible</a:t>
            </a:r>
            <a:br>
              <a:rPr lang="en-US" sz="4400" dirty="0">
                <a:solidFill>
                  <a:schemeClr val="bg1"/>
                </a:solidFill>
                <a:latin typeface="Calibri" panose="020F0502020204030204" pitchFamily="34" charset="0"/>
                <a:cs typeface="Calibri" panose="020F0502020204030204" pitchFamily="34" charset="0"/>
              </a:rPr>
            </a:b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 dans la langue de Molière.</a:t>
            </a:r>
            <a:br>
              <a:rPr lang="en-US" sz="3600" dirty="0">
                <a:solidFill>
                  <a:schemeClr val="bg1"/>
                </a:solidFill>
                <a:latin typeface="Calibri" panose="020F0502020204030204" pitchFamily="34" charset="0"/>
                <a:cs typeface="Calibri" panose="020F0502020204030204" pitchFamily="34" charset="0"/>
              </a:rPr>
            </a:br>
            <a:br>
              <a:rPr lang="en-US" sz="3600" dirty="0">
                <a:solidFill>
                  <a:schemeClr val="bg1"/>
                </a:solidFill>
              </a:rPr>
            </a:br>
            <a:endParaRPr lang="en-US" sz="3600" dirty="0">
              <a:solidFill>
                <a:schemeClr val="bg1"/>
              </a:solidFill>
            </a:endParaRPr>
          </a:p>
        </p:txBody>
      </p:sp>
      <p:pic>
        <p:nvPicPr>
          <p:cNvPr id="5" name="Image 4">
            <a:extLst>
              <a:ext uri="{FF2B5EF4-FFF2-40B4-BE49-F238E27FC236}">
                <a16:creationId xmlns:a16="http://schemas.microsoft.com/office/drawing/2014/main" id="{2E420310-323C-0B21-8F13-1ECF099372AF}"/>
              </a:ext>
            </a:extLst>
          </p:cNvPr>
          <p:cNvPicPr>
            <a:picLocks noChangeAspect="1"/>
          </p:cNvPicPr>
          <p:nvPr/>
        </p:nvPicPr>
        <p:blipFill>
          <a:blip r:embed="rId2"/>
          <a:stretch>
            <a:fillRect/>
          </a:stretch>
        </p:blipFill>
        <p:spPr>
          <a:xfrm>
            <a:off x="7477125" y="0"/>
            <a:ext cx="4714875" cy="6858000"/>
          </a:xfrm>
          <a:prstGeom prst="rect">
            <a:avLst/>
          </a:prstGeom>
        </p:spPr>
      </p:pic>
    </p:spTree>
    <p:extLst>
      <p:ext uri="{BB962C8B-B14F-4D97-AF65-F5344CB8AC3E}">
        <p14:creationId xmlns:p14="http://schemas.microsoft.com/office/powerpoint/2010/main" val="621433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2051824" y="0"/>
            <a:ext cx="5485798" cy="5175863"/>
          </a:xfrm>
        </p:spPr>
        <p:txBody>
          <a:bodyPr/>
          <a:lstStyle/>
          <a:p>
            <a:r>
              <a:rPr lang="en-US" dirty="0"/>
              <a:t>Board members images / Anne</a:t>
            </a:r>
          </a:p>
        </p:txBody>
      </p:sp>
      <p:sp>
        <p:nvSpPr>
          <p:cNvPr id="6" name="Picture Placeholder 5">
            <a:extLst>
              <a:ext uri="{FF2B5EF4-FFF2-40B4-BE49-F238E27FC236}">
                <a16:creationId xmlns:a16="http://schemas.microsoft.com/office/drawing/2014/main" id="{CD99B90A-1C30-B7EC-0EDB-F355C536B9BA}"/>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255693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2207940" y="379141"/>
            <a:ext cx="5329681" cy="4796722"/>
          </a:xfrm>
        </p:spPr>
        <p:txBody>
          <a:bodyPr/>
          <a:lstStyle/>
          <a:p>
            <a:r>
              <a:rPr lang="en-US" dirty="0"/>
              <a:t>List of EMC wins in the past 3 years / Sandra</a:t>
            </a:r>
          </a:p>
        </p:txBody>
      </p:sp>
    </p:spTree>
    <p:extLst>
      <p:ext uri="{BB962C8B-B14F-4D97-AF65-F5344CB8AC3E}">
        <p14:creationId xmlns:p14="http://schemas.microsoft.com/office/powerpoint/2010/main" val="242076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2207940" y="379141"/>
            <a:ext cx="8519533" cy="2966225"/>
          </a:xfrm>
        </p:spPr>
        <p:txBody>
          <a:bodyPr/>
          <a:lstStyle/>
          <a:p>
            <a:r>
              <a:rPr lang="en-US" dirty="0"/>
              <a:t>Advocacy days info</a:t>
            </a:r>
            <a:br>
              <a:rPr lang="en-US" dirty="0"/>
            </a:br>
            <a:r>
              <a:rPr lang="en-US" dirty="0"/>
              <a:t>Chris</a:t>
            </a:r>
          </a:p>
        </p:txBody>
      </p:sp>
    </p:spTree>
    <p:extLst>
      <p:ext uri="{BB962C8B-B14F-4D97-AF65-F5344CB8AC3E}">
        <p14:creationId xmlns:p14="http://schemas.microsoft.com/office/powerpoint/2010/main" val="1279524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2207940" y="379141"/>
            <a:ext cx="5329681" cy="4796722"/>
          </a:xfrm>
        </p:spPr>
        <p:txBody>
          <a:bodyPr/>
          <a:lstStyle/>
          <a:p>
            <a:r>
              <a:rPr lang="en-US" dirty="0"/>
              <a:t>Run on less/ </a:t>
            </a:r>
            <a:br>
              <a:rPr lang="en-US" dirty="0"/>
            </a:br>
            <a:r>
              <a:rPr lang="en-US" dirty="0"/>
              <a:t>Louise</a:t>
            </a:r>
          </a:p>
        </p:txBody>
      </p:sp>
    </p:spTree>
    <p:extLst>
      <p:ext uri="{BB962C8B-B14F-4D97-AF65-F5344CB8AC3E}">
        <p14:creationId xmlns:p14="http://schemas.microsoft.com/office/powerpoint/2010/main" val="1041415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2207940" y="379141"/>
            <a:ext cx="5329681" cy="4796722"/>
          </a:xfrm>
        </p:spPr>
        <p:txBody>
          <a:bodyPr/>
          <a:lstStyle/>
          <a:p>
            <a:r>
              <a:rPr lang="en-US" dirty="0"/>
              <a:t>EV Charging Benchmarks / Louise</a:t>
            </a:r>
          </a:p>
        </p:txBody>
      </p:sp>
    </p:spTree>
    <p:extLst>
      <p:ext uri="{BB962C8B-B14F-4D97-AF65-F5344CB8AC3E}">
        <p14:creationId xmlns:p14="http://schemas.microsoft.com/office/powerpoint/2010/main" val="2305560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4">
            <a:extLst>
              <a:ext uri="{FF2B5EF4-FFF2-40B4-BE49-F238E27FC236}">
                <a16:creationId xmlns:a16="http://schemas.microsoft.com/office/drawing/2014/main" id="{0F01AA61-1D1A-6FA4-4063-D8ABCD35C259}"/>
              </a:ext>
            </a:extLst>
          </p:cNvPr>
          <p:cNvPicPr>
            <a:picLocks noChangeAspect="1"/>
          </p:cNvPicPr>
          <p:nvPr/>
        </p:nvPicPr>
        <p:blipFill>
          <a:blip r:embed="rId2"/>
          <a:stretch>
            <a:fillRect/>
          </a:stretch>
        </p:blipFill>
        <p:spPr>
          <a:xfrm>
            <a:off x="-1" y="-19688"/>
            <a:ext cx="4325815" cy="6902134"/>
          </a:xfrm>
          <a:prstGeom prst="rect">
            <a:avLst/>
          </a:prstGeom>
        </p:spPr>
      </p:pic>
      <p:pic>
        <p:nvPicPr>
          <p:cNvPr id="3" name="Image 2">
            <a:extLst>
              <a:ext uri="{FF2B5EF4-FFF2-40B4-BE49-F238E27FC236}">
                <a16:creationId xmlns:a16="http://schemas.microsoft.com/office/drawing/2014/main" id="{1A022203-71C7-17AC-DDDD-85B942CDF7FC}"/>
              </a:ext>
            </a:extLst>
          </p:cNvPr>
          <p:cNvPicPr>
            <a:picLocks noChangeAspect="1"/>
          </p:cNvPicPr>
          <p:nvPr/>
        </p:nvPicPr>
        <p:blipFill>
          <a:blip r:embed="rId3"/>
          <a:stretch>
            <a:fillRect/>
          </a:stretch>
        </p:blipFill>
        <p:spPr>
          <a:xfrm>
            <a:off x="5392615" y="-17467"/>
            <a:ext cx="6799384" cy="3621431"/>
          </a:xfrm>
          <a:prstGeom prst="rect">
            <a:avLst/>
          </a:prstGeom>
        </p:spPr>
      </p:pic>
      <p:pic>
        <p:nvPicPr>
          <p:cNvPr id="5" name="Image 4">
            <a:extLst>
              <a:ext uri="{FF2B5EF4-FFF2-40B4-BE49-F238E27FC236}">
                <a16:creationId xmlns:a16="http://schemas.microsoft.com/office/drawing/2014/main" id="{63696631-3E79-6A79-0C3D-0B94E01D74D6}"/>
              </a:ext>
            </a:extLst>
          </p:cNvPr>
          <p:cNvPicPr>
            <a:picLocks noChangeAspect="1"/>
          </p:cNvPicPr>
          <p:nvPr/>
        </p:nvPicPr>
        <p:blipFill>
          <a:blip r:embed="rId4"/>
          <a:stretch>
            <a:fillRect/>
          </a:stretch>
        </p:blipFill>
        <p:spPr>
          <a:xfrm>
            <a:off x="5392616" y="3257192"/>
            <a:ext cx="6799384" cy="3600808"/>
          </a:xfrm>
          <a:prstGeom prst="rect">
            <a:avLst/>
          </a:prstGeom>
        </p:spPr>
      </p:pic>
      <p:sp>
        <p:nvSpPr>
          <p:cNvPr id="6" name="ZoneTexte 5">
            <a:extLst>
              <a:ext uri="{FF2B5EF4-FFF2-40B4-BE49-F238E27FC236}">
                <a16:creationId xmlns:a16="http://schemas.microsoft.com/office/drawing/2014/main" id="{ACC73C28-F600-0710-E3CB-9B44CC504D71}"/>
              </a:ext>
            </a:extLst>
          </p:cNvPr>
          <p:cNvSpPr txBox="1"/>
          <p:nvPr/>
        </p:nvSpPr>
        <p:spPr>
          <a:xfrm>
            <a:off x="178420" y="122663"/>
            <a:ext cx="2579552" cy="461665"/>
          </a:xfrm>
          <a:prstGeom prst="rect">
            <a:avLst/>
          </a:prstGeom>
          <a:noFill/>
        </p:spPr>
        <p:txBody>
          <a:bodyPr wrap="none" rtlCol="0">
            <a:spAutoFit/>
          </a:bodyPr>
          <a:lstStyle/>
          <a:p>
            <a:r>
              <a:rPr lang="fr-FR" sz="2400" dirty="0">
                <a:solidFill>
                  <a:schemeClr val="bg1"/>
                </a:solidFill>
              </a:rPr>
              <a:t>Circuit Électrique</a:t>
            </a:r>
          </a:p>
        </p:txBody>
      </p:sp>
      <p:sp>
        <p:nvSpPr>
          <p:cNvPr id="7" name="ZoneTexte 6">
            <a:extLst>
              <a:ext uri="{FF2B5EF4-FFF2-40B4-BE49-F238E27FC236}">
                <a16:creationId xmlns:a16="http://schemas.microsoft.com/office/drawing/2014/main" id="{7A8F0E3B-BDA4-B3C1-9FF4-75B8BCCFDB15}"/>
              </a:ext>
            </a:extLst>
          </p:cNvPr>
          <p:cNvSpPr txBox="1"/>
          <p:nvPr/>
        </p:nvSpPr>
        <p:spPr>
          <a:xfrm>
            <a:off x="5977054" y="122663"/>
            <a:ext cx="633507" cy="369332"/>
          </a:xfrm>
          <a:prstGeom prst="rect">
            <a:avLst/>
          </a:prstGeom>
          <a:noFill/>
        </p:spPr>
        <p:txBody>
          <a:bodyPr wrap="none" rtlCol="0">
            <a:spAutoFit/>
          </a:bodyPr>
          <a:lstStyle/>
          <a:p>
            <a:r>
              <a:rPr lang="fr-FR" dirty="0">
                <a:solidFill>
                  <a:schemeClr val="bg1"/>
                </a:solidFill>
              </a:rPr>
              <a:t>FLO</a:t>
            </a:r>
          </a:p>
        </p:txBody>
      </p:sp>
      <p:sp>
        <p:nvSpPr>
          <p:cNvPr id="8" name="ZoneTexte 7">
            <a:extLst>
              <a:ext uri="{FF2B5EF4-FFF2-40B4-BE49-F238E27FC236}">
                <a16:creationId xmlns:a16="http://schemas.microsoft.com/office/drawing/2014/main" id="{7763EAA5-BAAB-46F7-C8B8-7AADB53FD360}"/>
              </a:ext>
            </a:extLst>
          </p:cNvPr>
          <p:cNvSpPr txBox="1"/>
          <p:nvPr/>
        </p:nvSpPr>
        <p:spPr>
          <a:xfrm>
            <a:off x="5832088" y="3429000"/>
            <a:ext cx="1210588" cy="369332"/>
          </a:xfrm>
          <a:prstGeom prst="rect">
            <a:avLst/>
          </a:prstGeom>
          <a:noFill/>
        </p:spPr>
        <p:txBody>
          <a:bodyPr wrap="none" rtlCol="0">
            <a:spAutoFit/>
          </a:bodyPr>
          <a:lstStyle/>
          <a:p>
            <a:r>
              <a:rPr lang="fr-FR" dirty="0">
                <a:solidFill>
                  <a:schemeClr val="bg1"/>
                </a:solidFill>
              </a:rPr>
              <a:t>NB Power</a:t>
            </a:r>
          </a:p>
        </p:txBody>
      </p:sp>
    </p:spTree>
    <p:extLst>
      <p:ext uri="{BB962C8B-B14F-4D97-AF65-F5344CB8AC3E}">
        <p14:creationId xmlns:p14="http://schemas.microsoft.com/office/powerpoint/2010/main" val="4025217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49D42-5B98-919E-C07F-A61A432029E3}"/>
              </a:ext>
            </a:extLst>
          </p:cNvPr>
          <p:cNvSpPr>
            <a:spLocks noGrp="1"/>
          </p:cNvSpPr>
          <p:nvPr>
            <p:ph type="ctrTitle"/>
          </p:nvPr>
        </p:nvSpPr>
        <p:spPr>
          <a:xfrm>
            <a:off x="2207940" y="379141"/>
            <a:ext cx="5329681" cy="4796722"/>
          </a:xfrm>
        </p:spPr>
        <p:txBody>
          <a:bodyPr/>
          <a:lstStyle/>
          <a:p>
            <a:endParaRPr lang="en-US" dirty="0"/>
          </a:p>
        </p:txBody>
      </p:sp>
      <p:pic>
        <p:nvPicPr>
          <p:cNvPr id="2" name="Espace réservé du contenu 4">
            <a:extLst>
              <a:ext uri="{FF2B5EF4-FFF2-40B4-BE49-F238E27FC236}">
                <a16:creationId xmlns:a16="http://schemas.microsoft.com/office/drawing/2014/main" id="{65B884F9-0F4D-D6A1-CCE5-41BE9A2E0A81}"/>
              </a:ext>
            </a:extLst>
          </p:cNvPr>
          <p:cNvPicPr>
            <a:picLocks noChangeAspect="1"/>
          </p:cNvPicPr>
          <p:nvPr/>
        </p:nvPicPr>
        <p:blipFill>
          <a:blip r:embed="rId2"/>
          <a:stretch>
            <a:fillRect/>
          </a:stretch>
        </p:blipFill>
        <p:spPr>
          <a:xfrm>
            <a:off x="3751385" y="-9960"/>
            <a:ext cx="8440615" cy="6867960"/>
          </a:xfrm>
          <a:prstGeom prst="rect">
            <a:avLst/>
          </a:prstGeom>
        </p:spPr>
      </p:pic>
      <p:pic>
        <p:nvPicPr>
          <p:cNvPr id="5" name="Image 4">
            <a:extLst>
              <a:ext uri="{FF2B5EF4-FFF2-40B4-BE49-F238E27FC236}">
                <a16:creationId xmlns:a16="http://schemas.microsoft.com/office/drawing/2014/main" id="{40BC1DAE-6B98-CF43-64EC-88252A568419}"/>
              </a:ext>
            </a:extLst>
          </p:cNvPr>
          <p:cNvPicPr>
            <a:picLocks noChangeAspect="1"/>
          </p:cNvPicPr>
          <p:nvPr/>
        </p:nvPicPr>
        <p:blipFill>
          <a:blip r:embed="rId3"/>
          <a:stretch>
            <a:fillRect/>
          </a:stretch>
        </p:blipFill>
        <p:spPr>
          <a:xfrm>
            <a:off x="0" y="0"/>
            <a:ext cx="4160697" cy="6858000"/>
          </a:xfrm>
          <a:prstGeom prst="rect">
            <a:avLst/>
          </a:prstGeom>
        </p:spPr>
      </p:pic>
      <p:sp>
        <p:nvSpPr>
          <p:cNvPr id="6" name="ZoneTexte 5">
            <a:extLst>
              <a:ext uri="{FF2B5EF4-FFF2-40B4-BE49-F238E27FC236}">
                <a16:creationId xmlns:a16="http://schemas.microsoft.com/office/drawing/2014/main" id="{6B81CC9D-E13C-41DF-C042-B6420DBEC29B}"/>
              </a:ext>
            </a:extLst>
          </p:cNvPr>
          <p:cNvSpPr txBox="1"/>
          <p:nvPr/>
        </p:nvSpPr>
        <p:spPr>
          <a:xfrm>
            <a:off x="7627434" y="278780"/>
            <a:ext cx="2002471" cy="523220"/>
          </a:xfrm>
          <a:prstGeom prst="rect">
            <a:avLst/>
          </a:prstGeom>
          <a:noFill/>
        </p:spPr>
        <p:txBody>
          <a:bodyPr wrap="none" rtlCol="0">
            <a:spAutoFit/>
          </a:bodyPr>
          <a:lstStyle/>
          <a:p>
            <a:r>
              <a:rPr lang="fr-FR" sz="2800" dirty="0">
                <a:solidFill>
                  <a:srgbClr val="FF0000"/>
                </a:solidFill>
              </a:rPr>
              <a:t>                     </a:t>
            </a:r>
          </a:p>
        </p:txBody>
      </p:sp>
    </p:spTree>
    <p:extLst>
      <p:ext uri="{BB962C8B-B14F-4D97-AF65-F5344CB8AC3E}">
        <p14:creationId xmlns:p14="http://schemas.microsoft.com/office/powerpoint/2010/main" val="1331685019"/>
      </p:ext>
    </p:extLst>
  </p:cSld>
  <p:clrMapOvr>
    <a:masterClrMapping/>
  </p:clrMapOvr>
</p:sld>
</file>

<file path=ppt/theme/theme1.xml><?xml version="1.0" encoding="utf-8"?>
<a:theme xmlns:a="http://schemas.openxmlformats.org/drawingml/2006/main" name="Thème Office">
  <a:themeElements>
    <a:clrScheme name="Custom 12">
      <a:dk1>
        <a:srgbClr val="000000"/>
      </a:dk1>
      <a:lt1>
        <a:srgbClr val="FFFFFF"/>
      </a:lt1>
      <a:dk2>
        <a:srgbClr val="023859"/>
      </a:dk2>
      <a:lt2>
        <a:srgbClr val="F2ECCE"/>
      </a:lt2>
      <a:accent1>
        <a:srgbClr val="FF4F71"/>
      </a:accent1>
      <a:accent2>
        <a:srgbClr val="FFB869"/>
      </a:accent2>
      <a:accent3>
        <a:srgbClr val="B271A1"/>
      </a:accent3>
      <a:accent4>
        <a:srgbClr val="4074B2"/>
      </a:accent4>
      <a:accent5>
        <a:srgbClr val="AFA88C"/>
      </a:accent5>
      <a:accent6>
        <a:srgbClr val="F2A0D5"/>
      </a:accent6>
      <a:hlink>
        <a:srgbClr val="699DFF"/>
      </a:hlink>
      <a:folHlink>
        <a:srgbClr val="4074B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C_23_Halifax_2024_Conference_PPT" id="{8C9F6F4E-D9AF-3749-8204-2B67DE27469E}" vid="{0FD5E832-8631-6847-9661-543666B432C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AAAE4DC338064BA5D0223FBFB9F4D2" ma:contentTypeVersion="18" ma:contentTypeDescription="Create a new document." ma:contentTypeScope="" ma:versionID="04704b4b00e2570b8c3004b334d9d2a9">
  <xsd:schema xmlns:xsd="http://www.w3.org/2001/XMLSchema" xmlns:xs="http://www.w3.org/2001/XMLSchema" xmlns:p="http://schemas.microsoft.com/office/2006/metadata/properties" xmlns:ns2="ea23fa0a-94cb-4b4a-b159-992e33fa8a0e" xmlns:ns3="e41afc85-5da9-4c02-a06d-9f8120296be8" targetNamespace="http://schemas.microsoft.com/office/2006/metadata/properties" ma:root="true" ma:fieldsID="453e95f091086537f5c543e748f15d76" ns2:_="" ns3:_="">
    <xsd:import namespace="ea23fa0a-94cb-4b4a-b159-992e33fa8a0e"/>
    <xsd:import namespace="e41afc85-5da9-4c02-a06d-9f8120296b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23fa0a-94cb-4b4a-b159-992e33fa8a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cf8c184-c24e-433e-9ebb-cff9663901a9"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1afc85-5da9-4c02-a06d-9f8120296be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3bc1a17-fefc-4206-859b-5693bd7dc81b}" ma:internalName="TaxCatchAll" ma:showField="CatchAllData" ma:web="e41afc85-5da9-4c02-a06d-9f8120296b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41afc85-5da9-4c02-a06d-9f8120296be8" xsi:nil="true"/>
    <lcf76f155ced4ddcb4097134ff3c332f xmlns="ea23fa0a-94cb-4b4a-b159-992e33fa8a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D0EBB7-F495-41BE-9DB6-C6CDD9B79376}">
  <ds:schemaRefs>
    <ds:schemaRef ds:uri="http://schemas.microsoft.com/sharepoint/v3/contenttype/forms"/>
  </ds:schemaRefs>
</ds:datastoreItem>
</file>

<file path=customXml/itemProps2.xml><?xml version="1.0" encoding="utf-8"?>
<ds:datastoreItem xmlns:ds="http://schemas.openxmlformats.org/officeDocument/2006/customXml" ds:itemID="{A6829F8F-993A-45FC-8F15-B331E8B713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23fa0a-94cb-4b4a-b159-992e33fa8a0e"/>
    <ds:schemaRef ds:uri="e41afc85-5da9-4c02-a06d-9f8120296b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1D05AB-3877-4E97-8DFE-4FF8521782A8}">
  <ds:schemaRefs>
    <ds:schemaRef ds:uri="http://schemas.microsoft.com/office/2006/metadata/properties"/>
    <ds:schemaRef ds:uri="http://schemas.microsoft.com/office/infopath/2007/PartnerControls"/>
    <ds:schemaRef ds:uri="e41afc85-5da9-4c02-a06d-9f8120296be8"/>
    <ds:schemaRef ds:uri="ea23fa0a-94cb-4b4a-b159-992e33fa8a0e"/>
  </ds:schemaRefs>
</ds:datastoreItem>
</file>

<file path=docProps/app.xml><?xml version="1.0" encoding="utf-8"?>
<Properties xmlns="http://schemas.openxmlformats.org/officeDocument/2006/extended-properties" xmlns:vt="http://schemas.openxmlformats.org/officeDocument/2006/docPropsVTypes">
  <Template>Thème Office</Template>
  <TotalTime>52</TotalTime>
  <Words>303</Words>
  <Application>Microsoft Macintosh PowerPoint</Application>
  <PresentationFormat>Grand écran</PresentationFormat>
  <Paragraphs>22</Paragraphs>
  <Slides>20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Arial</vt:lpstr>
      <vt:lpstr>Calibri</vt:lpstr>
      <vt:lpstr>Corbel</vt:lpstr>
      <vt:lpstr>Georgia</vt:lpstr>
      <vt:lpstr>Thème Office</vt:lpstr>
      <vt:lpstr>Sponsor list with logos / Anne</vt:lpstr>
      <vt:lpstr>Staff images / Anne</vt:lpstr>
      <vt:lpstr>Board members images / Anne</vt:lpstr>
      <vt:lpstr>List of EMC wins in the past 3 years / Sandra</vt:lpstr>
      <vt:lpstr>Advocacy days info Chris</vt:lpstr>
      <vt:lpstr>Run on less/  Louise</vt:lpstr>
      <vt:lpstr>EV Charging Benchmarks / Louise</vt:lpstr>
      <vt:lpstr>Présentation PowerPoint</vt:lpstr>
      <vt:lpstr>Présentation PowerPoint</vt:lpstr>
      <vt:lpstr>Présentation PowerPoint</vt:lpstr>
      <vt:lpstr>MHDV ecosystems gaps / Louise</vt:lpstr>
      <vt:lpstr>Rural EV driver campaign / short video / Anna &amp; Alexis</vt:lpstr>
      <vt:lpstr>Dealer training campaign - EV mythbreakers - Les casseurs de mythes Court video / Anne et Alexis</vt:lpstr>
      <vt:lpstr>New members in 2024 / liste Rima</vt:lpstr>
      <vt:lpstr>Annonce Nissan mettre image du véhicule  + logo de Nissan Anna</vt:lpstr>
      <vt:lpstr>In 2016, I wrote this book in English and French with a chapter addressing 10 myths in 12 pages.  </vt:lpstr>
      <vt:lpstr>      …8 years later, I wrote this new book where I chose 50 of the most “popular” myths and half-truths about EVs… in 230 pages.  </vt:lpstr>
      <vt:lpstr>        This book’s purpose is to become a reference for consumers, industry, journalists and elected official.  It has more than 200 links and reference to studies and has been verified by scientists such as Pierre Langlois, PhD in physics, and the NRC team  </vt:lpstr>
      <vt:lpstr>        The proceeds from this  book will go to the creation  of the new   EMC EV   scholarship program  </vt:lpstr>
      <vt:lpstr>       … et pour ceux et celles qui   lisent le français,   le livre est aussi disponible   dans la langue de Molière.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Daniel Breton</dc:creator>
  <cp:lastModifiedBy>Daniel Breton</cp:lastModifiedBy>
  <cp:revision>5</cp:revision>
  <dcterms:created xsi:type="dcterms:W3CDTF">2024-09-04T11:20:29Z</dcterms:created>
  <dcterms:modified xsi:type="dcterms:W3CDTF">2024-09-09T10:25:18Z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0x010100B5AAAE4DC338064BA5D0223FBFB9F4D2</vt:lpwstr>
  </property>
</Properties>
</file>