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9" autoAdjust="0"/>
    <p:restoredTop sz="94660"/>
  </p:normalViewPr>
  <p:slideViewPr>
    <p:cSldViewPr snapToGrid="0">
      <p:cViewPr>
        <p:scale>
          <a:sx n="33" d="100"/>
          <a:sy n="33" d="100"/>
        </p:scale>
        <p:origin x="1320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4AF5C8-FB8F-4BFA-BA61-6B5DB2D1C5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DA0C61E-1110-C767-F29B-1BDA1121F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C8DAB6-32DE-CF97-4487-B96F6FA33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B046-4648-4A47-80D1-A99053BD78EF}" type="datetimeFigureOut">
              <a:rPr lang="fr-CA" smtClean="0"/>
              <a:t>2024-12-17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DDF2B5-1254-AE83-6BEC-3D3BFB4C1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370FB3-D3BA-5802-A0C4-F327A32F6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FFCE-D5B6-4E50-AD39-33E4C42B8E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6503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2C998F-824E-FE5A-815D-3101D71AB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986485D-25F4-A98D-6A0A-715267C43A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ACE85D-5BA9-01C3-9908-4799F5BB0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B046-4648-4A47-80D1-A99053BD78EF}" type="datetimeFigureOut">
              <a:rPr lang="fr-CA" smtClean="0"/>
              <a:t>2024-12-17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AA8C5E-6953-EF75-93E8-545F9FD5C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817283-E442-0C8C-7193-9A5D7EB8F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FFCE-D5B6-4E50-AD39-33E4C42B8E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613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7DFBB51-B0F0-99DA-1545-4B52E9B12D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8294933-FD5C-4052-FED1-2A95B79FD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DA85AD-EBC2-D69B-CAAB-1E4929273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B046-4648-4A47-80D1-A99053BD78EF}" type="datetimeFigureOut">
              <a:rPr lang="fr-CA" smtClean="0"/>
              <a:t>2024-12-17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675545-697B-B955-980E-12DA39087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24381B-477E-1002-C604-6738E988C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FFCE-D5B6-4E50-AD39-33E4C42B8E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1923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79401A-32CA-80C5-A595-4D298BFB8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EBB37B-C803-EC39-C102-768B3F9B2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2D3DCF-51E4-BA35-7F99-C69ECE530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B046-4648-4A47-80D1-A99053BD78EF}" type="datetimeFigureOut">
              <a:rPr lang="fr-CA" smtClean="0"/>
              <a:t>2024-12-17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5C81C3-1878-C3A0-A2DE-F59BD530F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2D439D-8704-2AAA-57FD-A408D9E59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FFCE-D5B6-4E50-AD39-33E4C42B8E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2876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EA1F08-8EC2-ED9F-6796-ED79E0032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AAE0A5-02FD-2A77-F642-468CE5614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E95E9C-2F5E-E018-48CD-86552FF6E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B046-4648-4A47-80D1-A99053BD78EF}" type="datetimeFigureOut">
              <a:rPr lang="fr-CA" smtClean="0"/>
              <a:t>2024-12-17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613AB4-10D9-09E0-F97A-159C382CC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C60160-74E9-5356-B810-B21BAE8B9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FFCE-D5B6-4E50-AD39-33E4C42B8E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175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789037-D433-E449-ACC4-050BE0026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9A7062-70F6-8EA7-DE67-0034763E82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8DAF27-3E06-A70D-7CEB-B30DA5446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718A20-67B4-74EA-659F-53BD38FF9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B046-4648-4A47-80D1-A99053BD78EF}" type="datetimeFigureOut">
              <a:rPr lang="fr-CA" smtClean="0"/>
              <a:t>2024-12-17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177DEE-79E8-B9FD-ECAD-D574B586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BDB5D4-867F-80A1-B87C-37BC58324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FFCE-D5B6-4E50-AD39-33E4C42B8E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99482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38C1D2-A09F-845B-6792-198D53E9C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47735A-0B57-9663-CA3B-F16A9D398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001D1CC-A93E-FAE0-E86F-3115DD122C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E715243-8690-8360-DEF1-892C1BA0DD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D57DE92-6071-768B-8EB3-C16B144A85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201A961-C34E-BC44-E463-D0C36282E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B046-4648-4A47-80D1-A99053BD78EF}" type="datetimeFigureOut">
              <a:rPr lang="fr-CA" smtClean="0"/>
              <a:t>2024-12-17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386D5E9-EB5D-1969-A47B-CD917A049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0F55E64-56F0-9541-5FAC-2CFDD206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FFCE-D5B6-4E50-AD39-33E4C42B8E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636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C99F60-A530-D48E-B04A-620C81DF9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53DE94A-DE1B-72FE-8274-DA7B101E5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B046-4648-4A47-80D1-A99053BD78EF}" type="datetimeFigureOut">
              <a:rPr lang="fr-CA" smtClean="0"/>
              <a:t>2024-12-17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FBB57E-353C-CF49-3C1B-13EB74105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2C55F75-EE81-87C2-0F52-F42BB835B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FFCE-D5B6-4E50-AD39-33E4C42B8E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914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D838951-0FE6-58C4-6041-F1A6979C3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B046-4648-4A47-80D1-A99053BD78EF}" type="datetimeFigureOut">
              <a:rPr lang="fr-CA" smtClean="0"/>
              <a:t>2024-12-17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ACE19F5-2884-E987-830A-38D2145D7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BE2CE92-611E-C31D-6F69-89AE17790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FFCE-D5B6-4E50-AD39-33E4C42B8E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6816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C6A856-138E-0318-7B0A-ACA51075B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8BB9DB-27C9-7A9E-758C-037C838F1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4FA9C7-8F3D-5BE3-6A4C-3AFF572F9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8293DC-6AC2-0401-1622-39DEFFD3A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B046-4648-4A47-80D1-A99053BD78EF}" type="datetimeFigureOut">
              <a:rPr lang="fr-CA" smtClean="0"/>
              <a:t>2024-12-17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6C236F-8A8F-6FCB-B48F-44E8F22ED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B5DF8A-BDE2-C687-EFDC-2A442DFAC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FFCE-D5B6-4E50-AD39-33E4C42B8E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6658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6D7991-B230-E177-7F98-71DE80A58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0D2EB33-F52B-BF58-FF71-01559ABBCC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41B7BD-8AED-0396-6FBD-CD7D0E4E0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D666A65-7AA4-3148-87C5-F9ADE3354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B046-4648-4A47-80D1-A99053BD78EF}" type="datetimeFigureOut">
              <a:rPr lang="fr-CA" smtClean="0"/>
              <a:t>2024-12-17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FED947-5E05-A3FD-0326-8836FFF6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6AD0B8-1482-AC2E-5FAA-EEBA11D6E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FFCE-D5B6-4E50-AD39-33E4C42B8E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525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41F8EFC-0096-A661-8A60-0A94B4118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8F187EF-8C4F-79A2-3E8C-A0BD10F1A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8D13BB-D3E2-A554-A02B-05447AEBE1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C9B046-4648-4A47-80D1-A99053BD78EF}" type="datetimeFigureOut">
              <a:rPr lang="fr-CA" smtClean="0"/>
              <a:t>2024-12-17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7864AD-F1A2-F84C-4245-5A6A0A8559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B5798A-7532-C0C4-3F9F-67A95CB1C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90FFCE-D5B6-4E50-AD39-33E4C42B8E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381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D86EF2-7DCA-758D-3A42-76AFDF0208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EVVE 2025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B3E90FB-AEDD-BA54-11D5-810DCE96D3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err="1"/>
              <a:t>Theme</a:t>
            </a:r>
            <a:r>
              <a:rPr lang="fr-CA" dirty="0"/>
              <a:t> and </a:t>
            </a:r>
            <a:r>
              <a:rPr lang="fr-CA" dirty="0" err="1"/>
              <a:t>Branding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85209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739D9F-39D3-C469-0681-8A5941965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EVVE 2025 </a:t>
            </a:r>
            <a:r>
              <a:rPr lang="fr-CA" dirty="0" err="1"/>
              <a:t>Theme</a:t>
            </a:r>
            <a:r>
              <a:rPr lang="fr-CA" dirty="0"/>
              <a:t> and </a:t>
            </a:r>
            <a:r>
              <a:rPr lang="fr-CA" dirty="0" err="1"/>
              <a:t>Branding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A4EC79-B4C8-154E-51F8-C2BF3A3D6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A" dirty="0" err="1"/>
              <a:t>Beginning</a:t>
            </a:r>
            <a:r>
              <a:rPr lang="fr-CA" dirty="0"/>
              <a:t> in 2025, </a:t>
            </a:r>
            <a:r>
              <a:rPr lang="fr-CA" dirty="0" err="1"/>
              <a:t>EMC’s</a:t>
            </a:r>
            <a:r>
              <a:rPr lang="fr-CA" dirty="0"/>
              <a:t> </a:t>
            </a:r>
            <a:r>
              <a:rPr lang="fr-CA" dirty="0" err="1"/>
              <a:t>conference</a:t>
            </a:r>
            <a:r>
              <a:rPr lang="fr-CA" dirty="0"/>
              <a:t> </a:t>
            </a:r>
            <a:r>
              <a:rPr lang="fr-CA" dirty="0" err="1"/>
              <a:t>will</a:t>
            </a:r>
            <a:r>
              <a:rPr lang="fr-CA" dirty="0"/>
              <a:t> carry over the </a:t>
            </a:r>
            <a:r>
              <a:rPr lang="fr-CA" dirty="0" err="1"/>
              <a:t>same</a:t>
            </a:r>
            <a:r>
              <a:rPr lang="fr-CA" dirty="0"/>
              <a:t> </a:t>
            </a:r>
            <a:r>
              <a:rPr lang="fr-CA" dirty="0" err="1"/>
              <a:t>event</a:t>
            </a:r>
            <a:r>
              <a:rPr lang="fr-CA" dirty="0"/>
              <a:t> </a:t>
            </a:r>
            <a:r>
              <a:rPr lang="fr-CA" dirty="0" err="1"/>
              <a:t>title</a:t>
            </a:r>
            <a:r>
              <a:rPr lang="fr-CA" dirty="0"/>
              <a:t> </a:t>
            </a:r>
            <a:r>
              <a:rPr lang="fr-CA" dirty="0" err="1"/>
              <a:t>year</a:t>
            </a:r>
            <a:r>
              <a:rPr lang="fr-CA" dirty="0"/>
              <a:t>-over-</a:t>
            </a:r>
            <a:r>
              <a:rPr lang="fr-CA" dirty="0" err="1"/>
              <a:t>year</a:t>
            </a:r>
            <a:r>
              <a:rPr lang="fr-CA" dirty="0"/>
              <a:t>. </a:t>
            </a:r>
            <a:r>
              <a:rPr lang="fr-CA" dirty="0" err="1"/>
              <a:t>EMC’s</a:t>
            </a:r>
            <a:r>
              <a:rPr lang="fr-CA" dirty="0"/>
              <a:t> </a:t>
            </a:r>
            <a:r>
              <a:rPr lang="fr-CA" dirty="0" err="1"/>
              <a:t>conference</a:t>
            </a:r>
            <a:r>
              <a:rPr lang="fr-CA" dirty="0"/>
              <a:t> </a:t>
            </a:r>
            <a:r>
              <a:rPr lang="fr-CA" dirty="0" err="1"/>
              <a:t>will</a:t>
            </a:r>
            <a:r>
              <a:rPr lang="fr-CA" dirty="0"/>
              <a:t> </a:t>
            </a:r>
            <a:r>
              <a:rPr lang="fr-CA" dirty="0" err="1"/>
              <a:t>be</a:t>
            </a:r>
            <a:r>
              <a:rPr lang="fr-CA" dirty="0"/>
              <a:t> </a:t>
            </a:r>
            <a:r>
              <a:rPr lang="fr-CA" dirty="0" err="1"/>
              <a:t>publicly</a:t>
            </a:r>
            <a:r>
              <a:rPr lang="fr-CA" dirty="0"/>
              <a:t> </a:t>
            </a:r>
            <a:r>
              <a:rPr lang="fr-CA" dirty="0" err="1"/>
              <a:t>referred</a:t>
            </a:r>
            <a:r>
              <a:rPr lang="fr-CA" dirty="0"/>
              <a:t> to </a:t>
            </a:r>
            <a:r>
              <a:rPr lang="fr-CA" dirty="0" err="1"/>
              <a:t>across</a:t>
            </a:r>
            <a:r>
              <a:rPr lang="fr-CA" dirty="0"/>
              <a:t> all channels as </a:t>
            </a:r>
            <a:r>
              <a:rPr lang="fr-CA" b="1" dirty="0"/>
              <a:t>EVVE (YEAR): </a:t>
            </a:r>
            <a:r>
              <a:rPr lang="fr-CA" b="1" dirty="0" err="1"/>
              <a:t>EMC’s</a:t>
            </a:r>
            <a:r>
              <a:rPr lang="fr-CA" b="1" dirty="0"/>
              <a:t> national </a:t>
            </a:r>
            <a:r>
              <a:rPr lang="fr-CA" b="1" dirty="0" err="1"/>
              <a:t>conference</a:t>
            </a:r>
            <a:r>
              <a:rPr lang="fr-CA" dirty="0"/>
              <a:t>.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The </a:t>
            </a:r>
            <a:r>
              <a:rPr lang="fr-CA" dirty="0" err="1"/>
              <a:t>title</a:t>
            </a:r>
            <a:r>
              <a:rPr lang="fr-CA" dirty="0"/>
              <a:t> </a:t>
            </a:r>
            <a:r>
              <a:rPr lang="fr-CA" dirty="0" err="1"/>
              <a:t>will</a:t>
            </a:r>
            <a:r>
              <a:rPr lang="fr-CA" dirty="0"/>
              <a:t> </a:t>
            </a:r>
            <a:r>
              <a:rPr lang="fr-CA" dirty="0" err="1"/>
              <a:t>remain</a:t>
            </a:r>
            <a:r>
              <a:rPr lang="fr-CA" dirty="0"/>
              <a:t> the </a:t>
            </a:r>
            <a:r>
              <a:rPr lang="fr-CA" dirty="0" err="1"/>
              <a:t>same</a:t>
            </a:r>
            <a:r>
              <a:rPr lang="fr-CA" dirty="0"/>
              <a:t> in future </a:t>
            </a:r>
            <a:r>
              <a:rPr lang="fr-CA" dirty="0" err="1"/>
              <a:t>years</a:t>
            </a:r>
            <a:r>
              <a:rPr lang="fr-CA" dirty="0"/>
              <a:t>, </a:t>
            </a:r>
            <a:r>
              <a:rPr lang="fr-CA" dirty="0" err="1"/>
              <a:t>with</a:t>
            </a:r>
            <a:r>
              <a:rPr lang="fr-CA" dirty="0"/>
              <a:t> the </a:t>
            </a:r>
            <a:r>
              <a:rPr lang="fr-CA" dirty="0" err="1"/>
              <a:t>only</a:t>
            </a:r>
            <a:r>
              <a:rPr lang="fr-CA" dirty="0"/>
              <a:t> change </a:t>
            </a:r>
            <a:r>
              <a:rPr lang="fr-CA" dirty="0" err="1"/>
              <a:t>being</a:t>
            </a:r>
            <a:r>
              <a:rPr lang="fr-CA" dirty="0"/>
              <a:t> the </a:t>
            </a:r>
            <a:r>
              <a:rPr lang="fr-CA" dirty="0" err="1"/>
              <a:t>event</a:t>
            </a:r>
            <a:r>
              <a:rPr lang="fr-CA" dirty="0"/>
              <a:t> </a:t>
            </a:r>
            <a:r>
              <a:rPr lang="fr-CA" dirty="0" err="1"/>
              <a:t>year</a:t>
            </a:r>
            <a:r>
              <a:rPr lang="fr-CA" dirty="0"/>
              <a:t>. 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The </a:t>
            </a:r>
            <a:r>
              <a:rPr lang="fr-CA" dirty="0" err="1"/>
              <a:t>conference</a:t>
            </a:r>
            <a:r>
              <a:rPr lang="fr-CA" dirty="0"/>
              <a:t> brand </a:t>
            </a:r>
            <a:r>
              <a:rPr lang="fr-CA" dirty="0" err="1"/>
              <a:t>will</a:t>
            </a:r>
            <a:r>
              <a:rPr lang="fr-CA" dirty="0"/>
              <a:t> </a:t>
            </a:r>
            <a:r>
              <a:rPr lang="fr-CA" dirty="0" err="1"/>
              <a:t>remain</a:t>
            </a:r>
            <a:r>
              <a:rPr lang="fr-CA" dirty="0"/>
              <a:t> the </a:t>
            </a:r>
            <a:r>
              <a:rPr lang="fr-CA" dirty="0" err="1"/>
              <a:t>same</a:t>
            </a:r>
            <a:r>
              <a:rPr lang="fr-CA" dirty="0"/>
              <a:t> </a:t>
            </a:r>
            <a:r>
              <a:rPr lang="fr-CA" dirty="0" err="1"/>
              <a:t>every</a:t>
            </a:r>
            <a:r>
              <a:rPr lang="fr-CA" dirty="0"/>
              <a:t> </a:t>
            </a:r>
            <a:r>
              <a:rPr lang="fr-CA" dirty="0" err="1"/>
              <a:t>year</a:t>
            </a:r>
            <a:r>
              <a:rPr lang="fr-CA" dirty="0"/>
              <a:t>, </a:t>
            </a:r>
            <a:r>
              <a:rPr lang="fr-CA" dirty="0" err="1"/>
              <a:t>with</a:t>
            </a:r>
            <a:r>
              <a:rPr lang="fr-CA" dirty="0"/>
              <a:t> </a:t>
            </a:r>
            <a:r>
              <a:rPr lang="fr-CA" dirty="0" err="1"/>
              <a:t>slight</a:t>
            </a:r>
            <a:r>
              <a:rPr lang="fr-CA" dirty="0"/>
              <a:t> changes to the logo and </a:t>
            </a:r>
            <a:r>
              <a:rPr lang="fr-CA" dirty="0" err="1"/>
              <a:t>conference</a:t>
            </a:r>
            <a:r>
              <a:rPr lang="fr-CA" dirty="0"/>
              <a:t> </a:t>
            </a:r>
            <a:r>
              <a:rPr lang="fr-CA" dirty="0" err="1"/>
              <a:t>colours</a:t>
            </a:r>
            <a:r>
              <a:rPr lang="fr-CA" dirty="0"/>
              <a:t> to </a:t>
            </a:r>
            <a:r>
              <a:rPr lang="fr-CA" dirty="0" err="1"/>
              <a:t>maintain</a:t>
            </a:r>
            <a:r>
              <a:rPr lang="fr-CA" dirty="0"/>
              <a:t> </a:t>
            </a:r>
            <a:r>
              <a:rPr lang="fr-CA" dirty="0" err="1"/>
              <a:t>regional</a:t>
            </a:r>
            <a:r>
              <a:rPr lang="fr-CA" dirty="0"/>
              <a:t> </a:t>
            </a:r>
            <a:r>
              <a:rPr lang="fr-CA" dirty="0" err="1"/>
              <a:t>integrity</a:t>
            </a:r>
            <a:r>
              <a:rPr lang="fr-CA" dirty="0"/>
              <a:t> and </a:t>
            </a:r>
            <a:r>
              <a:rPr lang="fr-CA" dirty="0" err="1"/>
              <a:t>distinguish</a:t>
            </a:r>
            <a:r>
              <a:rPr lang="fr-CA" dirty="0"/>
              <a:t> </a:t>
            </a:r>
            <a:r>
              <a:rPr lang="fr-CA" dirty="0" err="1"/>
              <a:t>each</a:t>
            </a:r>
            <a:r>
              <a:rPr lang="fr-CA" dirty="0"/>
              <a:t> </a:t>
            </a:r>
            <a:r>
              <a:rPr lang="fr-CA" dirty="0" err="1"/>
              <a:t>individual</a:t>
            </a:r>
            <a:r>
              <a:rPr lang="fr-CA" dirty="0"/>
              <a:t> </a:t>
            </a:r>
            <a:r>
              <a:rPr lang="fr-CA" dirty="0" err="1"/>
              <a:t>conference</a:t>
            </a:r>
            <a:r>
              <a:rPr lang="fr-CA" dirty="0"/>
              <a:t>. 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Basic design </a:t>
            </a:r>
            <a:r>
              <a:rPr lang="fr-CA" dirty="0" err="1"/>
              <a:t>elements</a:t>
            </a:r>
            <a:r>
              <a:rPr lang="fr-CA" dirty="0"/>
              <a:t> (fonts, </a:t>
            </a:r>
            <a:r>
              <a:rPr lang="fr-CA" dirty="0" err="1"/>
              <a:t>icons</a:t>
            </a:r>
            <a:r>
              <a:rPr lang="fr-CA" dirty="0"/>
              <a:t>) </a:t>
            </a:r>
            <a:r>
              <a:rPr lang="fr-CA" dirty="0" err="1"/>
              <a:t>will</a:t>
            </a:r>
            <a:r>
              <a:rPr lang="fr-CA" dirty="0"/>
              <a:t> </a:t>
            </a:r>
            <a:r>
              <a:rPr lang="fr-CA" dirty="0" err="1"/>
              <a:t>remain</a:t>
            </a:r>
            <a:r>
              <a:rPr lang="fr-CA" dirty="0"/>
              <a:t> the </a:t>
            </a:r>
            <a:r>
              <a:rPr lang="fr-CA" dirty="0" err="1"/>
              <a:t>same</a:t>
            </a:r>
            <a:r>
              <a:rPr lang="fr-CA" dirty="0"/>
              <a:t> </a:t>
            </a:r>
            <a:r>
              <a:rPr lang="fr-CA" dirty="0" err="1"/>
              <a:t>every</a:t>
            </a:r>
            <a:r>
              <a:rPr lang="fr-CA" dirty="0"/>
              <a:t> </a:t>
            </a:r>
            <a:r>
              <a:rPr lang="fr-CA" dirty="0" err="1"/>
              <a:t>year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16021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96089C-7E5A-4DAE-6ED0-9B5EEEADA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069D744-16A5-3406-6181-924A4F991E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76" y="897147"/>
            <a:ext cx="10814648" cy="5407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717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04022624-F1AC-EDBC-C614-27A77D484D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9550" y="643466"/>
            <a:ext cx="4832900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299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106</Words>
  <Application>Microsoft Office PowerPoint</Application>
  <PresentationFormat>Grand écran</PresentationFormat>
  <Paragraphs>10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Thème Office</vt:lpstr>
      <vt:lpstr>EVVE 2025</vt:lpstr>
      <vt:lpstr>EVVE 2025 Theme and Branding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Anne Lafaury</dc:creator>
  <cp:lastModifiedBy>Anne Lafaury</cp:lastModifiedBy>
  <cp:revision>1</cp:revision>
  <dcterms:created xsi:type="dcterms:W3CDTF">2024-12-17T22:10:31Z</dcterms:created>
  <dcterms:modified xsi:type="dcterms:W3CDTF">2024-12-17T22:31:30Z</dcterms:modified>
</cp:coreProperties>
</file>